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54" r:id="rId2"/>
    <p:sldId id="380" r:id="rId3"/>
    <p:sldId id="446" r:id="rId4"/>
    <p:sldId id="445" r:id="rId5"/>
    <p:sldId id="384" r:id="rId6"/>
    <p:sldId id="463" r:id="rId7"/>
    <p:sldId id="383" r:id="rId8"/>
    <p:sldId id="385" r:id="rId9"/>
    <p:sldId id="386" r:id="rId10"/>
    <p:sldId id="464" r:id="rId11"/>
    <p:sldId id="465" r:id="rId12"/>
    <p:sldId id="466" r:id="rId13"/>
    <p:sldId id="467" r:id="rId14"/>
    <p:sldId id="468" r:id="rId15"/>
    <p:sldId id="470" r:id="rId16"/>
    <p:sldId id="469" r:id="rId17"/>
    <p:sldId id="471" r:id="rId18"/>
    <p:sldId id="472" r:id="rId19"/>
    <p:sldId id="409" r:id="rId20"/>
    <p:sldId id="391" r:id="rId21"/>
    <p:sldId id="424" r:id="rId22"/>
    <p:sldId id="428" r:id="rId23"/>
    <p:sldId id="453" r:id="rId24"/>
    <p:sldId id="447" r:id="rId25"/>
    <p:sldId id="425" r:id="rId26"/>
    <p:sldId id="401" r:id="rId27"/>
    <p:sldId id="457" r:id="rId28"/>
    <p:sldId id="448" r:id="rId29"/>
    <p:sldId id="432" r:id="rId30"/>
    <p:sldId id="379" r:id="rId31"/>
  </p:sldIdLst>
  <p:sldSz cx="9144000" cy="5143500" type="screen16x9"/>
  <p:notesSz cx="10234613" cy="70993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2B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2" autoAdjust="0"/>
    <p:restoredTop sz="94757" autoAdjust="0"/>
  </p:normalViewPr>
  <p:slideViewPr>
    <p:cSldViewPr snapToObjects="1">
      <p:cViewPr varScale="1">
        <p:scale>
          <a:sx n="90" d="100"/>
          <a:sy n="90" d="100"/>
        </p:scale>
        <p:origin x="606" y="84"/>
      </p:cViewPr>
      <p:guideLst>
        <p:guide orient="horz" pos="1620"/>
        <p:guide pos="2880"/>
      </p:guideLst>
    </p:cSldViewPr>
  </p:slideViewPr>
  <p:outlineViewPr>
    <p:cViewPr>
      <p:scale>
        <a:sx n="33" d="100"/>
        <a:sy n="33" d="100"/>
      </p:scale>
      <p:origin x="0" y="3582"/>
    </p:cViewPr>
  </p:outlineViewPr>
  <p:notesTextViewPr>
    <p:cViewPr>
      <p:scale>
        <a:sx n="100" d="100"/>
        <a:sy n="100" d="100"/>
      </p:scale>
      <p:origin x="0" y="0"/>
    </p:cViewPr>
  </p:notesTextViewPr>
  <p:sorterViewPr>
    <p:cViewPr>
      <p:scale>
        <a:sx n="125" d="100"/>
        <a:sy n="125" d="100"/>
      </p:scale>
      <p:origin x="0" y="11208"/>
    </p:cViewPr>
  </p:sorterViewPr>
  <p:notesViewPr>
    <p:cSldViewPr snapToObjects="1">
      <p:cViewPr varScale="1">
        <p:scale>
          <a:sx n="75" d="100"/>
          <a:sy n="75" d="100"/>
        </p:scale>
        <p:origin x="-1890" y="-102"/>
      </p:cViewPr>
      <p:guideLst>
        <p:guide orient="horz" pos="2236"/>
        <p:guide pos="32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52.png"/><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44.jpeg"/></Relationships>
</file>

<file path=ppt/diagrams/_rels/data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55.jpeg"/><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56.jpeg"/></Relationships>
</file>

<file path=ppt/diagrams/_rels/data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0.jpeg"/><Relationship Id="rId6" Type="http://schemas.openxmlformats.org/officeDocument/2006/relationships/image" Target="../media/image55.jpeg"/><Relationship Id="rId5" Type="http://schemas.openxmlformats.org/officeDocument/2006/relationships/image" Target="../media/image58.jpeg"/><Relationship Id="rId4" Type="http://schemas.openxmlformats.org/officeDocument/2006/relationships/image" Target="../media/image57.jpeg"/></Relationships>
</file>

<file path=ppt/diagrams/_rels/data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8.jpeg"/><Relationship Id="rId1" Type="http://schemas.openxmlformats.org/officeDocument/2006/relationships/image" Target="../media/image47.jpeg"/><Relationship Id="rId6" Type="http://schemas.openxmlformats.org/officeDocument/2006/relationships/image" Target="../media/image39.jpeg"/><Relationship Id="rId5" Type="http://schemas.openxmlformats.org/officeDocument/2006/relationships/image" Target="../media/image45.jpeg"/><Relationship Id="rId4" Type="http://schemas.openxmlformats.org/officeDocument/2006/relationships/image" Target="../media/image59.jpeg"/></Relationships>
</file>

<file path=ppt/diagrams/_rels/data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0.jpeg"/><Relationship Id="rId1" Type="http://schemas.openxmlformats.org/officeDocument/2006/relationships/image" Target="../media/image40.jpeg"/><Relationship Id="rId6" Type="http://schemas.openxmlformats.org/officeDocument/2006/relationships/image" Target="../media/image47.jpeg"/><Relationship Id="rId5" Type="http://schemas.openxmlformats.org/officeDocument/2006/relationships/image" Target="../media/image55.jpeg"/><Relationship Id="rId4" Type="http://schemas.openxmlformats.org/officeDocument/2006/relationships/image" Target="../media/image39.jpeg"/></Relationships>
</file>

<file path=ppt/diagrams/_rels/data1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image" Target="../media/image62.jpg"/><Relationship Id="rId5" Type="http://schemas.openxmlformats.org/officeDocument/2006/relationships/image" Target="../media/image66.jpg"/><Relationship Id="rId4" Type="http://schemas.openxmlformats.org/officeDocument/2006/relationships/image" Target="../media/image65.jpg"/></Relationships>
</file>

<file path=ppt/diagrams/_rels/data19.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69.jpg"/><Relationship Id="rId7" Type="http://schemas.openxmlformats.org/officeDocument/2006/relationships/image" Target="../media/image73.png"/><Relationship Id="rId2" Type="http://schemas.openxmlformats.org/officeDocument/2006/relationships/image" Target="../media/image68.jpg"/><Relationship Id="rId1" Type="http://schemas.openxmlformats.org/officeDocument/2006/relationships/image" Target="../media/image67.jpg"/><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diagrams/_rels/data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ata20.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68.jpg"/><Relationship Id="rId1" Type="http://schemas.openxmlformats.org/officeDocument/2006/relationships/image" Target="../media/image75.jpg"/><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diagrams/_rels/data23.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eg"/><Relationship Id="rId1" Type="http://schemas.openxmlformats.org/officeDocument/2006/relationships/image" Target="../media/image82.jpeg"/><Relationship Id="rId4" Type="http://schemas.openxmlformats.org/officeDocument/2006/relationships/image" Target="../media/image85.jpe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_rels/data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ata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ata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52.png"/><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44.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55.jpeg"/><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56.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0.jpeg"/><Relationship Id="rId6" Type="http://schemas.openxmlformats.org/officeDocument/2006/relationships/image" Target="../media/image55.jpeg"/><Relationship Id="rId5" Type="http://schemas.openxmlformats.org/officeDocument/2006/relationships/image" Target="../media/image58.jpeg"/><Relationship Id="rId4" Type="http://schemas.openxmlformats.org/officeDocument/2006/relationships/image" Target="../media/image57.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8.jpeg"/><Relationship Id="rId1" Type="http://schemas.openxmlformats.org/officeDocument/2006/relationships/image" Target="../media/image47.jpeg"/><Relationship Id="rId6" Type="http://schemas.openxmlformats.org/officeDocument/2006/relationships/image" Target="../media/image39.jpeg"/><Relationship Id="rId5" Type="http://schemas.openxmlformats.org/officeDocument/2006/relationships/image" Target="../media/image45.jpeg"/><Relationship Id="rId4" Type="http://schemas.openxmlformats.org/officeDocument/2006/relationships/image" Target="../media/image59.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0.jpeg"/><Relationship Id="rId1" Type="http://schemas.openxmlformats.org/officeDocument/2006/relationships/image" Target="../media/image40.jpeg"/><Relationship Id="rId6" Type="http://schemas.openxmlformats.org/officeDocument/2006/relationships/image" Target="../media/image47.jpeg"/><Relationship Id="rId5" Type="http://schemas.openxmlformats.org/officeDocument/2006/relationships/image" Target="../media/image55.jpeg"/><Relationship Id="rId4" Type="http://schemas.openxmlformats.org/officeDocument/2006/relationships/image" Target="../media/image39.jpeg"/></Relationships>
</file>

<file path=ppt/diagrams/_rels/drawing1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image" Target="../media/image62.jpg"/><Relationship Id="rId5" Type="http://schemas.openxmlformats.org/officeDocument/2006/relationships/image" Target="../media/image66.jpg"/><Relationship Id="rId4" Type="http://schemas.openxmlformats.org/officeDocument/2006/relationships/image" Target="../media/image65.jpg"/></Relationships>
</file>

<file path=ppt/diagrams/_rels/drawing19.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69.jpg"/><Relationship Id="rId7" Type="http://schemas.openxmlformats.org/officeDocument/2006/relationships/image" Target="../media/image73.png"/><Relationship Id="rId2" Type="http://schemas.openxmlformats.org/officeDocument/2006/relationships/image" Target="../media/image68.jpg"/><Relationship Id="rId1" Type="http://schemas.openxmlformats.org/officeDocument/2006/relationships/image" Target="../media/image67.jpg"/><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diagrams/_rels/drawing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20.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image" Target="../media/image76.jpg"/><Relationship Id="rId7" Type="http://schemas.openxmlformats.org/officeDocument/2006/relationships/image" Target="../media/image80.jpg"/><Relationship Id="rId2" Type="http://schemas.openxmlformats.org/officeDocument/2006/relationships/image" Target="../media/image68.jpg"/><Relationship Id="rId1" Type="http://schemas.openxmlformats.org/officeDocument/2006/relationships/image" Target="../media/image75.jpg"/><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diagrams/_rels/drawing23.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eg"/><Relationship Id="rId1" Type="http://schemas.openxmlformats.org/officeDocument/2006/relationships/image" Target="../media/image82.jpeg"/><Relationship Id="rId4" Type="http://schemas.openxmlformats.org/officeDocument/2006/relationships/image" Target="../media/image8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FAA73-2012-43F8-9DF4-2EF83B6BB620}" type="doc">
      <dgm:prSet loTypeId="urn:microsoft.com/office/officeart/2011/layout/HexagonRadial" loCatId="cycle" qsTypeId="urn:microsoft.com/office/officeart/2005/8/quickstyle/simple1" qsCatId="simple" csTypeId="urn:microsoft.com/office/officeart/2005/8/colors/colorful3" csCatId="colorful" phldr="1"/>
      <dgm:spPr/>
      <dgm:t>
        <a:bodyPr/>
        <a:lstStyle/>
        <a:p>
          <a:endParaRPr lang="en-US"/>
        </a:p>
      </dgm:t>
    </dgm:pt>
    <dgm:pt modelId="{DD500E67-7100-4F1D-BB3B-4BFC22AFD2F2}">
      <dgm:prSet phldrT="[Text]" custT="1"/>
      <dgm:spPr/>
      <dgm:t>
        <a:bodyPr/>
        <a:lstStyle/>
        <a:p>
          <a:r>
            <a:rPr lang="en-US" sz="2800" b="1" dirty="0"/>
            <a:t>LC</a:t>
          </a:r>
        </a:p>
      </dgm:t>
    </dgm:pt>
    <dgm:pt modelId="{EB345663-B504-4877-AFF7-40A0BBFA7B10}" type="parTrans" cxnId="{270C2085-CEC6-47F3-B716-DB5BA2E53940}">
      <dgm:prSet/>
      <dgm:spPr/>
      <dgm:t>
        <a:bodyPr/>
        <a:lstStyle/>
        <a:p>
          <a:endParaRPr lang="en-US"/>
        </a:p>
      </dgm:t>
    </dgm:pt>
    <dgm:pt modelId="{3ED6A1E5-2460-4802-8DFD-12219B3A0695}" type="sibTrans" cxnId="{270C2085-CEC6-47F3-B716-DB5BA2E53940}">
      <dgm:prSet/>
      <dgm:spPr/>
      <dgm:t>
        <a:bodyPr/>
        <a:lstStyle/>
        <a:p>
          <a:endParaRPr lang="en-US"/>
        </a:p>
      </dgm:t>
    </dgm:pt>
    <dgm:pt modelId="{232F58F3-A551-48FF-A81E-14BFE57F1168}">
      <dgm:prSet phldrT="[Text]"/>
      <dgm:spPr/>
      <dgm:t>
        <a:bodyPr/>
        <a:lstStyle/>
        <a:p>
          <a:r>
            <a:rPr lang="en-US" dirty="0"/>
            <a:t>Work Order</a:t>
          </a:r>
        </a:p>
      </dgm:t>
    </dgm:pt>
    <dgm:pt modelId="{15E79C86-0AFD-46FC-AB0E-9F0B29D73D63}" type="parTrans" cxnId="{5EF09E2C-DFB2-467F-95ED-EFDEB837DB5B}">
      <dgm:prSet/>
      <dgm:spPr/>
      <dgm:t>
        <a:bodyPr/>
        <a:lstStyle/>
        <a:p>
          <a:endParaRPr lang="en-US"/>
        </a:p>
      </dgm:t>
    </dgm:pt>
    <dgm:pt modelId="{13A76C2E-EBB3-43F0-91B3-66404613A9FE}" type="sibTrans" cxnId="{5EF09E2C-DFB2-467F-95ED-EFDEB837DB5B}">
      <dgm:prSet/>
      <dgm:spPr/>
      <dgm:t>
        <a:bodyPr/>
        <a:lstStyle/>
        <a:p>
          <a:endParaRPr lang="en-US"/>
        </a:p>
      </dgm:t>
    </dgm:pt>
    <dgm:pt modelId="{ECA01EC4-A52D-4F41-9931-EF14C1A915AE}">
      <dgm:prSet phldrT="[Text]"/>
      <dgm:spPr/>
      <dgm:t>
        <a:bodyPr/>
        <a:lstStyle/>
        <a:p>
          <a:r>
            <a:rPr lang="en-US" dirty="0"/>
            <a:t>PI/Indent Process</a:t>
          </a:r>
        </a:p>
      </dgm:t>
    </dgm:pt>
    <dgm:pt modelId="{11900D50-F807-47E0-9941-C8CF4F1ADFC1}" type="parTrans" cxnId="{ADDFF1E0-E6B0-4F85-8F54-26E323C33FC4}">
      <dgm:prSet/>
      <dgm:spPr/>
      <dgm:t>
        <a:bodyPr/>
        <a:lstStyle/>
        <a:p>
          <a:endParaRPr lang="en-US"/>
        </a:p>
      </dgm:t>
    </dgm:pt>
    <dgm:pt modelId="{5833FFD1-90E3-4238-8FCE-303A20A67271}" type="sibTrans" cxnId="{ADDFF1E0-E6B0-4F85-8F54-26E323C33FC4}">
      <dgm:prSet/>
      <dgm:spPr/>
      <dgm:t>
        <a:bodyPr/>
        <a:lstStyle/>
        <a:p>
          <a:endParaRPr lang="en-US"/>
        </a:p>
      </dgm:t>
    </dgm:pt>
    <dgm:pt modelId="{AD6EA1BE-D9AA-4786-ABA9-3D74BD92CF16}">
      <dgm:prSet phldrT="[Text]"/>
      <dgm:spPr/>
      <dgm:t>
        <a:bodyPr/>
        <a:lstStyle/>
        <a:p>
          <a:r>
            <a:rPr lang="en-US" dirty="0"/>
            <a:t>Import LC</a:t>
          </a:r>
        </a:p>
      </dgm:t>
    </dgm:pt>
    <dgm:pt modelId="{732458B7-F57E-49E8-942E-E2D73F0963A3}" type="parTrans" cxnId="{E8A0011B-6457-4247-A56A-DD122865379B}">
      <dgm:prSet/>
      <dgm:spPr/>
      <dgm:t>
        <a:bodyPr/>
        <a:lstStyle/>
        <a:p>
          <a:endParaRPr lang="en-US"/>
        </a:p>
      </dgm:t>
    </dgm:pt>
    <dgm:pt modelId="{22BE605D-E1B3-4B53-8DA3-EB13D07BB39B}" type="sibTrans" cxnId="{E8A0011B-6457-4247-A56A-DD122865379B}">
      <dgm:prSet/>
      <dgm:spPr/>
      <dgm:t>
        <a:bodyPr/>
        <a:lstStyle/>
        <a:p>
          <a:endParaRPr lang="en-US"/>
        </a:p>
      </dgm:t>
    </dgm:pt>
    <dgm:pt modelId="{4797589D-B83A-4385-A6AA-CFEFD4CB1A1F}">
      <dgm:prSet phldrT="[Text]"/>
      <dgm:spPr/>
      <dgm:t>
        <a:bodyPr/>
        <a:lstStyle/>
        <a:p>
          <a:r>
            <a:rPr lang="en-US" dirty="0"/>
            <a:t>Export LC</a:t>
          </a:r>
        </a:p>
      </dgm:t>
    </dgm:pt>
    <dgm:pt modelId="{93DC9D5C-EA7E-49BE-A60F-275290F1CE4D}" type="parTrans" cxnId="{55949141-66FB-4ED3-A1B9-F58FE26C7E1D}">
      <dgm:prSet/>
      <dgm:spPr/>
      <dgm:t>
        <a:bodyPr/>
        <a:lstStyle/>
        <a:p>
          <a:endParaRPr lang="en-US"/>
        </a:p>
      </dgm:t>
    </dgm:pt>
    <dgm:pt modelId="{DF99FB3F-92B3-40AE-A308-83934C9028A8}" type="sibTrans" cxnId="{55949141-66FB-4ED3-A1B9-F58FE26C7E1D}">
      <dgm:prSet/>
      <dgm:spPr/>
      <dgm:t>
        <a:bodyPr/>
        <a:lstStyle/>
        <a:p>
          <a:endParaRPr lang="en-US"/>
        </a:p>
      </dgm:t>
    </dgm:pt>
    <dgm:pt modelId="{CF6A814D-2909-4CE3-A6DF-0EEC76759C3D}">
      <dgm:prSet phldrT="[Text]"/>
      <dgm:spPr/>
      <dgm:t>
        <a:bodyPr/>
        <a:lstStyle/>
        <a:p>
          <a:r>
            <a:rPr lang="en-US" dirty="0"/>
            <a:t>Sales Contact Manage</a:t>
          </a:r>
        </a:p>
      </dgm:t>
    </dgm:pt>
    <dgm:pt modelId="{4F29378E-5F07-409A-A58C-59DB3E13CC97}" type="parTrans" cxnId="{27762A54-49EC-4764-AECA-4BFAC511EB76}">
      <dgm:prSet/>
      <dgm:spPr/>
      <dgm:t>
        <a:bodyPr/>
        <a:lstStyle/>
        <a:p>
          <a:endParaRPr lang="en-US"/>
        </a:p>
      </dgm:t>
    </dgm:pt>
    <dgm:pt modelId="{4F7BF359-6F8A-45FF-A465-0BDCE3471F1C}" type="sibTrans" cxnId="{27762A54-49EC-4764-AECA-4BFAC511EB76}">
      <dgm:prSet/>
      <dgm:spPr/>
      <dgm:t>
        <a:bodyPr/>
        <a:lstStyle/>
        <a:p>
          <a:endParaRPr lang="en-US"/>
        </a:p>
      </dgm:t>
    </dgm:pt>
    <dgm:pt modelId="{4959D957-D7CF-4C91-A39E-3BB5F9417EF4}">
      <dgm:prSet phldrT="[Text]"/>
      <dgm:spPr/>
      <dgm:t>
        <a:bodyPr/>
        <a:lstStyle/>
        <a:p>
          <a:r>
            <a:rPr lang="en-US" dirty="0"/>
            <a:t>Indenting</a:t>
          </a:r>
        </a:p>
      </dgm:t>
    </dgm:pt>
    <dgm:pt modelId="{08927406-258D-410F-8D3E-5131FE647415}" type="parTrans" cxnId="{F462FEB9-8A33-404E-97EB-01B44FBAB497}">
      <dgm:prSet/>
      <dgm:spPr/>
      <dgm:t>
        <a:bodyPr/>
        <a:lstStyle/>
        <a:p>
          <a:endParaRPr lang="en-US"/>
        </a:p>
      </dgm:t>
    </dgm:pt>
    <dgm:pt modelId="{22200C22-07B2-47CF-B08A-0C55A191E59D}" type="sibTrans" cxnId="{F462FEB9-8A33-404E-97EB-01B44FBAB497}">
      <dgm:prSet/>
      <dgm:spPr/>
      <dgm:t>
        <a:bodyPr/>
        <a:lstStyle/>
        <a:p>
          <a:endParaRPr lang="en-US"/>
        </a:p>
      </dgm:t>
    </dgm:pt>
    <dgm:pt modelId="{399486D4-EFF1-431D-98D5-A993ED1C3931}" type="pres">
      <dgm:prSet presAssocID="{ED5FAA73-2012-43F8-9DF4-2EF83B6BB620}" presName="Name0" presStyleCnt="0">
        <dgm:presLayoutVars>
          <dgm:chMax val="1"/>
          <dgm:chPref val="1"/>
          <dgm:dir/>
          <dgm:animOne val="branch"/>
          <dgm:animLvl val="lvl"/>
        </dgm:presLayoutVars>
      </dgm:prSet>
      <dgm:spPr/>
    </dgm:pt>
    <dgm:pt modelId="{877817D2-6B4D-42AB-A399-6836A7E80DB6}" type="pres">
      <dgm:prSet presAssocID="{DD500E67-7100-4F1D-BB3B-4BFC22AFD2F2}" presName="Parent" presStyleLbl="node0" presStyleIdx="0" presStyleCnt="1">
        <dgm:presLayoutVars>
          <dgm:chMax val="6"/>
          <dgm:chPref val="6"/>
        </dgm:presLayoutVars>
      </dgm:prSet>
      <dgm:spPr/>
    </dgm:pt>
    <dgm:pt modelId="{ADA054E6-5E19-4F07-9CC2-D8DC73EA4C2F}" type="pres">
      <dgm:prSet presAssocID="{232F58F3-A551-48FF-A81E-14BFE57F1168}" presName="Accent1" presStyleCnt="0"/>
      <dgm:spPr/>
    </dgm:pt>
    <dgm:pt modelId="{DD3CB6EF-8800-45AD-8A5D-2F7B59595C2F}" type="pres">
      <dgm:prSet presAssocID="{232F58F3-A551-48FF-A81E-14BFE57F1168}" presName="Accent" presStyleLbl="bgShp" presStyleIdx="0" presStyleCnt="6"/>
      <dgm:spPr/>
    </dgm:pt>
    <dgm:pt modelId="{A3AB072F-8297-48F0-86D3-5F6F99909156}" type="pres">
      <dgm:prSet presAssocID="{232F58F3-A551-48FF-A81E-14BFE57F1168}" presName="Child1" presStyleLbl="node1" presStyleIdx="0" presStyleCnt="6">
        <dgm:presLayoutVars>
          <dgm:chMax val="0"/>
          <dgm:chPref val="0"/>
          <dgm:bulletEnabled val="1"/>
        </dgm:presLayoutVars>
      </dgm:prSet>
      <dgm:spPr/>
    </dgm:pt>
    <dgm:pt modelId="{255C0D92-49C1-46B2-A153-DF2259D46E04}" type="pres">
      <dgm:prSet presAssocID="{ECA01EC4-A52D-4F41-9931-EF14C1A915AE}" presName="Accent2" presStyleCnt="0"/>
      <dgm:spPr/>
    </dgm:pt>
    <dgm:pt modelId="{B8544632-ECB2-47E4-A4DF-7614E6AE08C4}" type="pres">
      <dgm:prSet presAssocID="{ECA01EC4-A52D-4F41-9931-EF14C1A915AE}" presName="Accent" presStyleLbl="bgShp" presStyleIdx="1" presStyleCnt="6"/>
      <dgm:spPr/>
    </dgm:pt>
    <dgm:pt modelId="{FB28FEBF-C182-4999-AA70-0A4FD566451D}" type="pres">
      <dgm:prSet presAssocID="{ECA01EC4-A52D-4F41-9931-EF14C1A915AE}" presName="Child2" presStyleLbl="node1" presStyleIdx="1" presStyleCnt="6">
        <dgm:presLayoutVars>
          <dgm:chMax val="0"/>
          <dgm:chPref val="0"/>
          <dgm:bulletEnabled val="1"/>
        </dgm:presLayoutVars>
      </dgm:prSet>
      <dgm:spPr/>
    </dgm:pt>
    <dgm:pt modelId="{32EE94B1-EB1B-4A7B-A355-48B1D017CA82}" type="pres">
      <dgm:prSet presAssocID="{AD6EA1BE-D9AA-4786-ABA9-3D74BD92CF16}" presName="Accent3" presStyleCnt="0"/>
      <dgm:spPr/>
    </dgm:pt>
    <dgm:pt modelId="{40A08A87-7F6F-477D-AA1F-928CBF0046E8}" type="pres">
      <dgm:prSet presAssocID="{AD6EA1BE-D9AA-4786-ABA9-3D74BD92CF16}" presName="Accent" presStyleLbl="bgShp" presStyleIdx="2" presStyleCnt="6"/>
      <dgm:spPr/>
    </dgm:pt>
    <dgm:pt modelId="{7DB2B841-DA6F-4ECC-9D9A-8C2640EE3493}" type="pres">
      <dgm:prSet presAssocID="{AD6EA1BE-D9AA-4786-ABA9-3D74BD92CF16}" presName="Child3" presStyleLbl="node1" presStyleIdx="2" presStyleCnt="6">
        <dgm:presLayoutVars>
          <dgm:chMax val="0"/>
          <dgm:chPref val="0"/>
          <dgm:bulletEnabled val="1"/>
        </dgm:presLayoutVars>
      </dgm:prSet>
      <dgm:spPr/>
    </dgm:pt>
    <dgm:pt modelId="{868B6CE0-06A3-4181-BBD4-7DF42CBBC2C5}" type="pres">
      <dgm:prSet presAssocID="{4797589D-B83A-4385-A6AA-CFEFD4CB1A1F}" presName="Accent4" presStyleCnt="0"/>
      <dgm:spPr/>
    </dgm:pt>
    <dgm:pt modelId="{982ED574-B6C4-403A-AADE-7EBBC64BBB58}" type="pres">
      <dgm:prSet presAssocID="{4797589D-B83A-4385-A6AA-CFEFD4CB1A1F}" presName="Accent" presStyleLbl="bgShp" presStyleIdx="3" presStyleCnt="6"/>
      <dgm:spPr/>
    </dgm:pt>
    <dgm:pt modelId="{ECD7085E-DA61-45EB-94A8-998B664754BC}" type="pres">
      <dgm:prSet presAssocID="{4797589D-B83A-4385-A6AA-CFEFD4CB1A1F}" presName="Child4" presStyleLbl="node1" presStyleIdx="3" presStyleCnt="6">
        <dgm:presLayoutVars>
          <dgm:chMax val="0"/>
          <dgm:chPref val="0"/>
          <dgm:bulletEnabled val="1"/>
        </dgm:presLayoutVars>
      </dgm:prSet>
      <dgm:spPr/>
    </dgm:pt>
    <dgm:pt modelId="{F9C17469-BE26-4EFB-BC78-500290333C17}" type="pres">
      <dgm:prSet presAssocID="{CF6A814D-2909-4CE3-A6DF-0EEC76759C3D}" presName="Accent5" presStyleCnt="0"/>
      <dgm:spPr/>
    </dgm:pt>
    <dgm:pt modelId="{8317D1AF-1599-4F31-AA65-5A9A2663E824}" type="pres">
      <dgm:prSet presAssocID="{CF6A814D-2909-4CE3-A6DF-0EEC76759C3D}" presName="Accent" presStyleLbl="bgShp" presStyleIdx="4" presStyleCnt="6"/>
      <dgm:spPr/>
    </dgm:pt>
    <dgm:pt modelId="{FE7D805C-3D5B-4ED6-A1BF-A2C35039BAD5}" type="pres">
      <dgm:prSet presAssocID="{CF6A814D-2909-4CE3-A6DF-0EEC76759C3D}" presName="Child5" presStyleLbl="node1" presStyleIdx="4" presStyleCnt="6">
        <dgm:presLayoutVars>
          <dgm:chMax val="0"/>
          <dgm:chPref val="0"/>
          <dgm:bulletEnabled val="1"/>
        </dgm:presLayoutVars>
      </dgm:prSet>
      <dgm:spPr/>
    </dgm:pt>
    <dgm:pt modelId="{1E513C4B-F649-4EA3-9F7C-3622C5614FE6}" type="pres">
      <dgm:prSet presAssocID="{4959D957-D7CF-4C91-A39E-3BB5F9417EF4}" presName="Accent6" presStyleCnt="0"/>
      <dgm:spPr/>
    </dgm:pt>
    <dgm:pt modelId="{3D9C76F6-1863-408F-B6BC-592D727D7889}" type="pres">
      <dgm:prSet presAssocID="{4959D957-D7CF-4C91-A39E-3BB5F9417EF4}" presName="Accent" presStyleLbl="bgShp" presStyleIdx="5" presStyleCnt="6"/>
      <dgm:spPr/>
    </dgm:pt>
    <dgm:pt modelId="{97EF3613-9411-4EDD-82C6-86CD114444A4}" type="pres">
      <dgm:prSet presAssocID="{4959D957-D7CF-4C91-A39E-3BB5F9417EF4}" presName="Child6" presStyleLbl="node1" presStyleIdx="5" presStyleCnt="6">
        <dgm:presLayoutVars>
          <dgm:chMax val="0"/>
          <dgm:chPref val="0"/>
          <dgm:bulletEnabled val="1"/>
        </dgm:presLayoutVars>
      </dgm:prSet>
      <dgm:spPr/>
    </dgm:pt>
  </dgm:ptLst>
  <dgm:cxnLst>
    <dgm:cxn modelId="{E8A0011B-6457-4247-A56A-DD122865379B}" srcId="{DD500E67-7100-4F1D-BB3B-4BFC22AFD2F2}" destId="{AD6EA1BE-D9AA-4786-ABA9-3D74BD92CF16}" srcOrd="2" destOrd="0" parTransId="{732458B7-F57E-49E8-942E-E2D73F0963A3}" sibTransId="{22BE605D-E1B3-4B53-8DA3-EB13D07BB39B}"/>
    <dgm:cxn modelId="{5EF09E2C-DFB2-467F-95ED-EFDEB837DB5B}" srcId="{DD500E67-7100-4F1D-BB3B-4BFC22AFD2F2}" destId="{232F58F3-A551-48FF-A81E-14BFE57F1168}" srcOrd="0" destOrd="0" parTransId="{15E79C86-0AFD-46FC-AB0E-9F0B29D73D63}" sibTransId="{13A76C2E-EBB3-43F0-91B3-66404613A9FE}"/>
    <dgm:cxn modelId="{55949141-66FB-4ED3-A1B9-F58FE26C7E1D}" srcId="{DD500E67-7100-4F1D-BB3B-4BFC22AFD2F2}" destId="{4797589D-B83A-4385-A6AA-CFEFD4CB1A1F}" srcOrd="3" destOrd="0" parTransId="{93DC9D5C-EA7E-49BE-A60F-275290F1CE4D}" sibTransId="{DF99FB3F-92B3-40AE-A308-83934C9028A8}"/>
    <dgm:cxn modelId="{45135742-BD52-4E53-94A7-5F79647EB3BF}" type="presOf" srcId="{ED5FAA73-2012-43F8-9DF4-2EF83B6BB620}" destId="{399486D4-EFF1-431D-98D5-A993ED1C3931}" srcOrd="0" destOrd="0" presId="urn:microsoft.com/office/officeart/2011/layout/HexagonRadial"/>
    <dgm:cxn modelId="{1D7D476E-06E7-4B0A-BAD6-D55478AB8B97}" type="presOf" srcId="{AD6EA1BE-D9AA-4786-ABA9-3D74BD92CF16}" destId="{7DB2B841-DA6F-4ECC-9D9A-8C2640EE3493}" srcOrd="0" destOrd="0" presId="urn:microsoft.com/office/officeart/2011/layout/HexagonRadial"/>
    <dgm:cxn modelId="{27762A54-49EC-4764-AECA-4BFAC511EB76}" srcId="{DD500E67-7100-4F1D-BB3B-4BFC22AFD2F2}" destId="{CF6A814D-2909-4CE3-A6DF-0EEC76759C3D}" srcOrd="4" destOrd="0" parTransId="{4F29378E-5F07-409A-A58C-59DB3E13CC97}" sibTransId="{4F7BF359-6F8A-45FF-A465-0BDCE3471F1C}"/>
    <dgm:cxn modelId="{3BFFD37F-275F-4CA6-8790-617FF5B55D90}" type="presOf" srcId="{CF6A814D-2909-4CE3-A6DF-0EEC76759C3D}" destId="{FE7D805C-3D5B-4ED6-A1BF-A2C35039BAD5}" srcOrd="0" destOrd="0" presId="urn:microsoft.com/office/officeart/2011/layout/HexagonRadial"/>
    <dgm:cxn modelId="{270C2085-CEC6-47F3-B716-DB5BA2E53940}" srcId="{ED5FAA73-2012-43F8-9DF4-2EF83B6BB620}" destId="{DD500E67-7100-4F1D-BB3B-4BFC22AFD2F2}" srcOrd="0" destOrd="0" parTransId="{EB345663-B504-4877-AFF7-40A0BBFA7B10}" sibTransId="{3ED6A1E5-2460-4802-8DFD-12219B3A0695}"/>
    <dgm:cxn modelId="{0D83BDB4-C6B1-4735-947B-24A09DF55006}" type="presOf" srcId="{4959D957-D7CF-4C91-A39E-3BB5F9417EF4}" destId="{97EF3613-9411-4EDD-82C6-86CD114444A4}" srcOrd="0" destOrd="0" presId="urn:microsoft.com/office/officeart/2011/layout/HexagonRadial"/>
    <dgm:cxn modelId="{F311C5B7-CCF7-4BD4-AA09-B74AFB2B3F38}" type="presOf" srcId="{4797589D-B83A-4385-A6AA-CFEFD4CB1A1F}" destId="{ECD7085E-DA61-45EB-94A8-998B664754BC}" srcOrd="0" destOrd="0" presId="urn:microsoft.com/office/officeart/2011/layout/HexagonRadial"/>
    <dgm:cxn modelId="{F462FEB9-8A33-404E-97EB-01B44FBAB497}" srcId="{DD500E67-7100-4F1D-BB3B-4BFC22AFD2F2}" destId="{4959D957-D7CF-4C91-A39E-3BB5F9417EF4}" srcOrd="5" destOrd="0" parTransId="{08927406-258D-410F-8D3E-5131FE647415}" sibTransId="{22200C22-07B2-47CF-B08A-0C55A191E59D}"/>
    <dgm:cxn modelId="{6C57A9BF-1559-43C9-9D5A-C193A45DC99D}" type="presOf" srcId="{DD500E67-7100-4F1D-BB3B-4BFC22AFD2F2}" destId="{877817D2-6B4D-42AB-A399-6836A7E80DB6}" srcOrd="0" destOrd="0" presId="urn:microsoft.com/office/officeart/2011/layout/HexagonRadial"/>
    <dgm:cxn modelId="{ADDFF1E0-E6B0-4F85-8F54-26E323C33FC4}" srcId="{DD500E67-7100-4F1D-BB3B-4BFC22AFD2F2}" destId="{ECA01EC4-A52D-4F41-9931-EF14C1A915AE}" srcOrd="1" destOrd="0" parTransId="{11900D50-F807-47E0-9941-C8CF4F1ADFC1}" sibTransId="{5833FFD1-90E3-4238-8FCE-303A20A67271}"/>
    <dgm:cxn modelId="{4E6CE6EA-1FE9-44DD-8813-00D074F5937D}" type="presOf" srcId="{ECA01EC4-A52D-4F41-9931-EF14C1A915AE}" destId="{FB28FEBF-C182-4999-AA70-0A4FD566451D}" srcOrd="0" destOrd="0" presId="urn:microsoft.com/office/officeart/2011/layout/HexagonRadial"/>
    <dgm:cxn modelId="{A4EF07F8-D43D-44B7-83A4-87373DBD3EC6}" type="presOf" srcId="{232F58F3-A551-48FF-A81E-14BFE57F1168}" destId="{A3AB072F-8297-48F0-86D3-5F6F99909156}" srcOrd="0" destOrd="0" presId="urn:microsoft.com/office/officeart/2011/layout/HexagonRadial"/>
    <dgm:cxn modelId="{FFC60355-EB63-4951-89A8-F5AFC326C8F9}" type="presParOf" srcId="{399486D4-EFF1-431D-98D5-A993ED1C3931}" destId="{877817D2-6B4D-42AB-A399-6836A7E80DB6}" srcOrd="0" destOrd="0" presId="urn:microsoft.com/office/officeart/2011/layout/HexagonRadial"/>
    <dgm:cxn modelId="{D1CE4F37-C6D1-4925-A0B6-242B76C81B6D}" type="presParOf" srcId="{399486D4-EFF1-431D-98D5-A993ED1C3931}" destId="{ADA054E6-5E19-4F07-9CC2-D8DC73EA4C2F}" srcOrd="1" destOrd="0" presId="urn:microsoft.com/office/officeart/2011/layout/HexagonRadial"/>
    <dgm:cxn modelId="{D1A8BFD9-4A8C-4C33-B5F4-9553CF81A267}" type="presParOf" srcId="{ADA054E6-5E19-4F07-9CC2-D8DC73EA4C2F}" destId="{DD3CB6EF-8800-45AD-8A5D-2F7B59595C2F}" srcOrd="0" destOrd="0" presId="urn:microsoft.com/office/officeart/2011/layout/HexagonRadial"/>
    <dgm:cxn modelId="{5ACCB574-9D1A-40C7-B836-BB6CFCC2E2E6}" type="presParOf" srcId="{399486D4-EFF1-431D-98D5-A993ED1C3931}" destId="{A3AB072F-8297-48F0-86D3-5F6F99909156}" srcOrd="2" destOrd="0" presId="urn:microsoft.com/office/officeart/2011/layout/HexagonRadial"/>
    <dgm:cxn modelId="{91E0B7D7-A51A-41DB-808F-E93844475A67}" type="presParOf" srcId="{399486D4-EFF1-431D-98D5-A993ED1C3931}" destId="{255C0D92-49C1-46B2-A153-DF2259D46E04}" srcOrd="3" destOrd="0" presId="urn:microsoft.com/office/officeart/2011/layout/HexagonRadial"/>
    <dgm:cxn modelId="{A377971B-B708-44E0-B95B-D9FEF74511B3}" type="presParOf" srcId="{255C0D92-49C1-46B2-A153-DF2259D46E04}" destId="{B8544632-ECB2-47E4-A4DF-7614E6AE08C4}" srcOrd="0" destOrd="0" presId="urn:microsoft.com/office/officeart/2011/layout/HexagonRadial"/>
    <dgm:cxn modelId="{0B867E28-74E9-4645-B63D-8721476A8D5D}" type="presParOf" srcId="{399486D4-EFF1-431D-98D5-A993ED1C3931}" destId="{FB28FEBF-C182-4999-AA70-0A4FD566451D}" srcOrd="4" destOrd="0" presId="urn:microsoft.com/office/officeart/2011/layout/HexagonRadial"/>
    <dgm:cxn modelId="{E6F2B46E-344C-4D04-81FC-047B75A4D9B6}" type="presParOf" srcId="{399486D4-EFF1-431D-98D5-A993ED1C3931}" destId="{32EE94B1-EB1B-4A7B-A355-48B1D017CA82}" srcOrd="5" destOrd="0" presId="urn:microsoft.com/office/officeart/2011/layout/HexagonRadial"/>
    <dgm:cxn modelId="{F94E0EAB-8D01-4A91-B15F-FB4BA10F389A}" type="presParOf" srcId="{32EE94B1-EB1B-4A7B-A355-48B1D017CA82}" destId="{40A08A87-7F6F-477D-AA1F-928CBF0046E8}" srcOrd="0" destOrd="0" presId="urn:microsoft.com/office/officeart/2011/layout/HexagonRadial"/>
    <dgm:cxn modelId="{667E6926-465D-4ED2-99DF-B9274C3069C3}" type="presParOf" srcId="{399486D4-EFF1-431D-98D5-A993ED1C3931}" destId="{7DB2B841-DA6F-4ECC-9D9A-8C2640EE3493}" srcOrd="6" destOrd="0" presId="urn:microsoft.com/office/officeart/2011/layout/HexagonRadial"/>
    <dgm:cxn modelId="{2BB5B81C-2784-47F3-8352-9288111AE8F4}" type="presParOf" srcId="{399486D4-EFF1-431D-98D5-A993ED1C3931}" destId="{868B6CE0-06A3-4181-BBD4-7DF42CBBC2C5}" srcOrd="7" destOrd="0" presId="urn:microsoft.com/office/officeart/2011/layout/HexagonRadial"/>
    <dgm:cxn modelId="{1F61C006-DC3E-471B-9893-33B2E69E43A9}" type="presParOf" srcId="{868B6CE0-06A3-4181-BBD4-7DF42CBBC2C5}" destId="{982ED574-B6C4-403A-AADE-7EBBC64BBB58}" srcOrd="0" destOrd="0" presId="urn:microsoft.com/office/officeart/2011/layout/HexagonRadial"/>
    <dgm:cxn modelId="{2BD048CD-AB8B-41C4-9C2F-79C723FCC087}" type="presParOf" srcId="{399486D4-EFF1-431D-98D5-A993ED1C3931}" destId="{ECD7085E-DA61-45EB-94A8-998B664754BC}" srcOrd="8" destOrd="0" presId="urn:microsoft.com/office/officeart/2011/layout/HexagonRadial"/>
    <dgm:cxn modelId="{1A8D6EC5-EA8A-4315-A1E8-1297EF4C7080}" type="presParOf" srcId="{399486D4-EFF1-431D-98D5-A993ED1C3931}" destId="{F9C17469-BE26-4EFB-BC78-500290333C17}" srcOrd="9" destOrd="0" presId="urn:microsoft.com/office/officeart/2011/layout/HexagonRadial"/>
    <dgm:cxn modelId="{6E0250B3-C96F-4A33-B9CC-A8434B880593}" type="presParOf" srcId="{F9C17469-BE26-4EFB-BC78-500290333C17}" destId="{8317D1AF-1599-4F31-AA65-5A9A2663E824}" srcOrd="0" destOrd="0" presId="urn:microsoft.com/office/officeart/2011/layout/HexagonRadial"/>
    <dgm:cxn modelId="{12D381CE-DC3E-4468-806F-6BE473B70E86}" type="presParOf" srcId="{399486D4-EFF1-431D-98D5-A993ED1C3931}" destId="{FE7D805C-3D5B-4ED6-A1BF-A2C35039BAD5}" srcOrd="10" destOrd="0" presId="urn:microsoft.com/office/officeart/2011/layout/HexagonRadial"/>
    <dgm:cxn modelId="{0CDEEBE7-B06B-4D09-804A-92024B417073}" type="presParOf" srcId="{399486D4-EFF1-431D-98D5-A993ED1C3931}" destId="{1E513C4B-F649-4EA3-9F7C-3622C5614FE6}" srcOrd="11" destOrd="0" presId="urn:microsoft.com/office/officeart/2011/layout/HexagonRadial"/>
    <dgm:cxn modelId="{AAA728C0-1072-43EA-8024-C0B1F8D13990}" type="presParOf" srcId="{1E513C4B-F649-4EA3-9F7C-3622C5614FE6}" destId="{3D9C76F6-1863-408F-B6BC-592D727D7889}" srcOrd="0" destOrd="0" presId="urn:microsoft.com/office/officeart/2011/layout/HexagonRadial"/>
    <dgm:cxn modelId="{653497E1-D294-4E83-8FB7-C83535CDB9DB}" type="presParOf" srcId="{399486D4-EFF1-431D-98D5-A993ED1C3931}" destId="{97EF3613-9411-4EDD-82C6-86CD114444A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99BCA1-E595-42B3-ADB5-3A92DBA60DAD}" type="doc">
      <dgm:prSet loTypeId="urn:microsoft.com/office/officeart/2008/layout/BendingPictureBlocks" loCatId="picture" qsTypeId="urn:microsoft.com/office/officeart/2005/8/quickstyle/simple3" qsCatId="simple" csTypeId="urn:microsoft.com/office/officeart/2005/8/colors/accent1_2" csCatId="accent1" phldr="1"/>
      <dgm:spPr/>
      <dgm:t>
        <a:bodyPr/>
        <a:lstStyle/>
        <a:p>
          <a:endParaRPr lang="en-US"/>
        </a:p>
      </dgm:t>
    </dgm:pt>
    <dgm:pt modelId="{013CDE53-AC62-498C-9E59-10DA86B2D7AF}">
      <dgm:prSet/>
      <dgm:spPr/>
      <dgm:t>
        <a:bodyPr/>
        <a:lstStyle/>
        <a:p>
          <a:r>
            <a:rPr lang="en-US" dirty="0"/>
            <a:t>Open Sales Contract</a:t>
          </a:r>
          <a:endParaRPr lang="en-US"/>
        </a:p>
      </dgm:t>
    </dgm:pt>
    <dgm:pt modelId="{6182467B-856A-43B8-A5F0-9A6BA4248CE3}" type="parTrans" cxnId="{491F8314-809A-4C11-87D0-7D06AF1E4513}">
      <dgm:prSet/>
      <dgm:spPr/>
      <dgm:t>
        <a:bodyPr/>
        <a:lstStyle/>
        <a:p>
          <a:endParaRPr lang="en-US"/>
        </a:p>
      </dgm:t>
    </dgm:pt>
    <dgm:pt modelId="{17645DC7-33AB-4A76-8F15-E50B1EA69EE8}" type="sibTrans" cxnId="{491F8314-809A-4C11-87D0-7D06AF1E4513}">
      <dgm:prSet/>
      <dgm:spPr/>
      <dgm:t>
        <a:bodyPr/>
        <a:lstStyle/>
        <a:p>
          <a:endParaRPr lang="en-US"/>
        </a:p>
      </dgm:t>
    </dgm:pt>
    <dgm:pt modelId="{CB05E1B6-ED9A-4AAB-BC78-B16F3676733D}">
      <dgm:prSet custT="1"/>
      <dgm:spPr/>
      <dgm:t>
        <a:bodyPr/>
        <a:lstStyle/>
        <a:p>
          <a:r>
            <a:rPr lang="en-US" sz="1300" dirty="0"/>
            <a:t>SC Amendment Facility</a:t>
          </a:r>
        </a:p>
      </dgm:t>
    </dgm:pt>
    <dgm:pt modelId="{2045EA28-ACCC-4700-95F5-F762AD3C25E4}" type="parTrans" cxnId="{FFE2647D-9B42-452D-850C-F28F984A3B14}">
      <dgm:prSet/>
      <dgm:spPr/>
      <dgm:t>
        <a:bodyPr/>
        <a:lstStyle/>
        <a:p>
          <a:endParaRPr lang="en-US"/>
        </a:p>
      </dgm:t>
    </dgm:pt>
    <dgm:pt modelId="{B2F62805-82F1-4D0C-97E9-0668EA7028DD}" type="sibTrans" cxnId="{FFE2647D-9B42-452D-850C-F28F984A3B14}">
      <dgm:prSet/>
      <dgm:spPr/>
      <dgm:t>
        <a:bodyPr/>
        <a:lstStyle/>
        <a:p>
          <a:endParaRPr lang="en-US"/>
        </a:p>
      </dgm:t>
    </dgm:pt>
    <dgm:pt modelId="{DFC1E8D8-424D-4477-B7F9-A22DA46AD2DA}">
      <dgm:prSet custT="1"/>
      <dgm:spPr/>
      <dgm:t>
        <a:bodyPr/>
        <a:lstStyle/>
        <a:p>
          <a:r>
            <a:rPr lang="en-US" sz="1300" dirty="0"/>
            <a:t>Expense Recognition </a:t>
          </a:r>
        </a:p>
      </dgm:t>
    </dgm:pt>
    <dgm:pt modelId="{22826823-698E-4096-AA6D-E081793217AB}" type="parTrans" cxnId="{ADEB6B08-48C4-4193-BF25-E38887206F4B}">
      <dgm:prSet/>
      <dgm:spPr/>
      <dgm:t>
        <a:bodyPr/>
        <a:lstStyle/>
        <a:p>
          <a:endParaRPr lang="en-US"/>
        </a:p>
      </dgm:t>
    </dgm:pt>
    <dgm:pt modelId="{7057AFEE-1731-4F48-A38A-D29A6DD8A6EF}" type="sibTrans" cxnId="{ADEB6B08-48C4-4193-BF25-E38887206F4B}">
      <dgm:prSet/>
      <dgm:spPr/>
      <dgm:t>
        <a:bodyPr/>
        <a:lstStyle/>
        <a:p>
          <a:endParaRPr lang="en-US"/>
        </a:p>
      </dgm:t>
    </dgm:pt>
    <dgm:pt modelId="{D2589F30-30B6-4A96-85EB-076835009AB4}">
      <dgm:prSet custT="1"/>
      <dgm:spPr/>
      <dgm:t>
        <a:bodyPr/>
        <a:lstStyle/>
        <a:p>
          <a:r>
            <a:rPr lang="en-US" sz="1300" dirty="0"/>
            <a:t>Shipment Schedule </a:t>
          </a:r>
        </a:p>
      </dgm:t>
    </dgm:pt>
    <dgm:pt modelId="{D50BA51A-EB16-4E3F-865F-EC142B1F2640}" type="parTrans" cxnId="{F737108B-D40F-464F-AD48-0A751E307234}">
      <dgm:prSet/>
      <dgm:spPr/>
      <dgm:t>
        <a:bodyPr/>
        <a:lstStyle/>
        <a:p>
          <a:endParaRPr lang="en-US"/>
        </a:p>
      </dgm:t>
    </dgm:pt>
    <dgm:pt modelId="{48B78B99-5EB8-4D99-B725-92D3916BDDAC}" type="sibTrans" cxnId="{F737108B-D40F-464F-AD48-0A751E307234}">
      <dgm:prSet/>
      <dgm:spPr/>
      <dgm:t>
        <a:bodyPr/>
        <a:lstStyle/>
        <a:p>
          <a:endParaRPr lang="en-US"/>
        </a:p>
      </dgm:t>
    </dgm:pt>
    <dgm:pt modelId="{7C478A8D-EFF7-4E03-8C0B-7C9E296A2CF5}">
      <dgm:prSet custT="1"/>
      <dgm:spPr/>
      <dgm:t>
        <a:bodyPr/>
        <a:lstStyle/>
        <a:p>
          <a:r>
            <a:rPr lang="en-US" sz="1300" dirty="0"/>
            <a:t>Packing List Generation </a:t>
          </a:r>
        </a:p>
      </dgm:t>
    </dgm:pt>
    <dgm:pt modelId="{B8FA76B9-DFCE-4254-8602-F55E80955955}" type="parTrans" cxnId="{4E2325E1-D068-4762-909B-FED328E8FF3F}">
      <dgm:prSet/>
      <dgm:spPr/>
      <dgm:t>
        <a:bodyPr/>
        <a:lstStyle/>
        <a:p>
          <a:endParaRPr lang="en-US"/>
        </a:p>
      </dgm:t>
    </dgm:pt>
    <dgm:pt modelId="{65EBF6AA-958D-468A-9A20-47D9CF35EEF9}" type="sibTrans" cxnId="{4E2325E1-D068-4762-909B-FED328E8FF3F}">
      <dgm:prSet/>
      <dgm:spPr/>
      <dgm:t>
        <a:bodyPr/>
        <a:lstStyle/>
        <a:p>
          <a:endParaRPr lang="en-US"/>
        </a:p>
      </dgm:t>
    </dgm:pt>
    <dgm:pt modelId="{24E00B50-FED3-4602-A83F-FCD603AE2252}">
      <dgm:prSet custT="1"/>
      <dgm:spPr/>
      <dgm:t>
        <a:bodyPr/>
        <a:lstStyle/>
        <a:p>
          <a:r>
            <a:rPr lang="en-US" sz="1300" dirty="0"/>
            <a:t>SC to LC Conversion</a:t>
          </a:r>
        </a:p>
      </dgm:t>
    </dgm:pt>
    <dgm:pt modelId="{F6D98A4B-71BA-41A7-B115-89A4C1CEB862}" type="parTrans" cxnId="{CBAA8A2A-1C08-4333-A225-669CA7A4110C}">
      <dgm:prSet/>
      <dgm:spPr/>
      <dgm:t>
        <a:bodyPr/>
        <a:lstStyle/>
        <a:p>
          <a:endParaRPr lang="en-US"/>
        </a:p>
      </dgm:t>
    </dgm:pt>
    <dgm:pt modelId="{B95328CF-C54A-421D-82EB-544BB500064E}" type="sibTrans" cxnId="{CBAA8A2A-1C08-4333-A225-669CA7A4110C}">
      <dgm:prSet/>
      <dgm:spPr/>
      <dgm:t>
        <a:bodyPr/>
        <a:lstStyle/>
        <a:p>
          <a:endParaRPr lang="en-US"/>
        </a:p>
      </dgm:t>
    </dgm:pt>
    <dgm:pt modelId="{B88FC5F1-A7FD-45F8-8DE1-98BCDE211902}" type="pres">
      <dgm:prSet presAssocID="{1699BCA1-E595-42B3-ADB5-3A92DBA60DAD}" presName="Name0" presStyleCnt="0">
        <dgm:presLayoutVars>
          <dgm:dir/>
          <dgm:resizeHandles/>
        </dgm:presLayoutVars>
      </dgm:prSet>
      <dgm:spPr/>
    </dgm:pt>
    <dgm:pt modelId="{894D2EC1-FCEB-481F-A990-7657896DE2EF}" type="pres">
      <dgm:prSet presAssocID="{013CDE53-AC62-498C-9E59-10DA86B2D7AF}" presName="composite" presStyleCnt="0"/>
      <dgm:spPr/>
    </dgm:pt>
    <dgm:pt modelId="{B13114F9-E884-4B81-BBD8-C0C71C4BC4C5}" type="pres">
      <dgm:prSet presAssocID="{013CDE53-AC62-498C-9E59-10DA86B2D7AF}" presName="rect1" presStyleLbl="bgImgPlace1" presStyleIdx="0" presStyleCnt="6"/>
      <dgm:spPr>
        <a:blipFill rotWithShape="1">
          <a:blip xmlns:r="http://schemas.openxmlformats.org/officeDocument/2006/relationships" r:embed="rId1"/>
          <a:stretch>
            <a:fillRect/>
          </a:stretch>
        </a:blipFill>
      </dgm:spPr>
    </dgm:pt>
    <dgm:pt modelId="{AB925A41-31D9-4CB2-8552-2AD0FEFC98B1}" type="pres">
      <dgm:prSet presAssocID="{013CDE53-AC62-498C-9E59-10DA86B2D7AF}" presName="rect2" presStyleLbl="node1" presStyleIdx="0" presStyleCnt="6" custScaleX="130105">
        <dgm:presLayoutVars>
          <dgm:bulletEnabled val="1"/>
        </dgm:presLayoutVars>
      </dgm:prSet>
      <dgm:spPr/>
    </dgm:pt>
    <dgm:pt modelId="{6A656D76-E0FD-4008-A80F-DC7BFF04E2DC}" type="pres">
      <dgm:prSet presAssocID="{17645DC7-33AB-4A76-8F15-E50B1EA69EE8}" presName="sibTrans" presStyleCnt="0"/>
      <dgm:spPr/>
    </dgm:pt>
    <dgm:pt modelId="{DD665E7B-ABF4-4F3A-93B8-E7399EC5021F}" type="pres">
      <dgm:prSet presAssocID="{CB05E1B6-ED9A-4AAB-BC78-B16F3676733D}" presName="composite" presStyleCnt="0"/>
      <dgm:spPr/>
    </dgm:pt>
    <dgm:pt modelId="{15F81230-A764-499B-8665-FB701B8CA7B8}" type="pres">
      <dgm:prSet presAssocID="{CB05E1B6-ED9A-4AAB-BC78-B16F3676733D}" presName="rect1" presStyleLbl="bgImgPlace1" presStyleIdx="1" presStyleCnt="6"/>
      <dgm:spPr>
        <a:blipFill rotWithShape="1">
          <a:blip xmlns:r="http://schemas.openxmlformats.org/officeDocument/2006/relationships" r:embed="rId2"/>
          <a:stretch>
            <a:fillRect/>
          </a:stretch>
        </a:blipFill>
      </dgm:spPr>
    </dgm:pt>
    <dgm:pt modelId="{A0D38B17-BCD4-459E-92A3-62EE9454F68B}" type="pres">
      <dgm:prSet presAssocID="{CB05E1B6-ED9A-4AAB-BC78-B16F3676733D}" presName="rect2" presStyleLbl="node1" presStyleIdx="1" presStyleCnt="6" custScaleX="130105">
        <dgm:presLayoutVars>
          <dgm:bulletEnabled val="1"/>
        </dgm:presLayoutVars>
      </dgm:prSet>
      <dgm:spPr/>
    </dgm:pt>
    <dgm:pt modelId="{7AEFDF19-FCCC-47B0-AA5A-ECE937587784}" type="pres">
      <dgm:prSet presAssocID="{B2F62805-82F1-4D0C-97E9-0668EA7028DD}" presName="sibTrans" presStyleCnt="0"/>
      <dgm:spPr/>
    </dgm:pt>
    <dgm:pt modelId="{12DE9435-F979-4E57-9C22-3285BF6FB1DA}" type="pres">
      <dgm:prSet presAssocID="{DFC1E8D8-424D-4477-B7F9-A22DA46AD2DA}" presName="composite" presStyleCnt="0"/>
      <dgm:spPr/>
    </dgm:pt>
    <dgm:pt modelId="{42B679FC-E863-48B4-AE26-B6770F5C9D4D}" type="pres">
      <dgm:prSet presAssocID="{DFC1E8D8-424D-4477-B7F9-A22DA46AD2DA}" presName="rect1" presStyleLbl="bgImgPlace1" presStyleIdx="2" presStyleCnt="6"/>
      <dgm:spPr>
        <a:blipFill rotWithShape="1">
          <a:blip xmlns:r="http://schemas.openxmlformats.org/officeDocument/2006/relationships" r:embed="rId3"/>
          <a:stretch>
            <a:fillRect/>
          </a:stretch>
        </a:blipFill>
      </dgm:spPr>
    </dgm:pt>
    <dgm:pt modelId="{E1162098-F52D-4C67-B43A-FC9DA674A8E6}" type="pres">
      <dgm:prSet presAssocID="{DFC1E8D8-424D-4477-B7F9-A22DA46AD2DA}" presName="rect2" presStyleLbl="node1" presStyleIdx="2" presStyleCnt="6" custScaleX="130105">
        <dgm:presLayoutVars>
          <dgm:bulletEnabled val="1"/>
        </dgm:presLayoutVars>
      </dgm:prSet>
      <dgm:spPr/>
    </dgm:pt>
    <dgm:pt modelId="{62DDDD51-5387-4BEC-8973-7E3B3F773D06}" type="pres">
      <dgm:prSet presAssocID="{7057AFEE-1731-4F48-A38A-D29A6DD8A6EF}" presName="sibTrans" presStyleCnt="0"/>
      <dgm:spPr/>
    </dgm:pt>
    <dgm:pt modelId="{6ECE4798-7DE6-4EC5-98C1-74ADD26D9C33}" type="pres">
      <dgm:prSet presAssocID="{D2589F30-30B6-4A96-85EB-076835009AB4}" presName="composite" presStyleCnt="0"/>
      <dgm:spPr/>
    </dgm:pt>
    <dgm:pt modelId="{DFEFA4D4-9C78-40C5-9CE6-3CDA3896EE6E}" type="pres">
      <dgm:prSet presAssocID="{D2589F30-30B6-4A96-85EB-076835009AB4}" presName="rect1" presStyleLbl="bgImgPlace1" presStyleIdx="3" presStyleCnt="6"/>
      <dgm:spPr>
        <a:blipFill rotWithShape="1">
          <a:blip xmlns:r="http://schemas.openxmlformats.org/officeDocument/2006/relationships" r:embed="rId4"/>
          <a:stretch>
            <a:fillRect/>
          </a:stretch>
        </a:blipFill>
      </dgm:spPr>
    </dgm:pt>
    <dgm:pt modelId="{68860595-714D-4398-BDF6-B693966CFC86}" type="pres">
      <dgm:prSet presAssocID="{D2589F30-30B6-4A96-85EB-076835009AB4}" presName="rect2" presStyleLbl="node1" presStyleIdx="3" presStyleCnt="6" custScaleX="130105">
        <dgm:presLayoutVars>
          <dgm:bulletEnabled val="1"/>
        </dgm:presLayoutVars>
      </dgm:prSet>
      <dgm:spPr/>
    </dgm:pt>
    <dgm:pt modelId="{32DA9064-3102-4A9C-B788-B580414AF6C2}" type="pres">
      <dgm:prSet presAssocID="{48B78B99-5EB8-4D99-B725-92D3916BDDAC}" presName="sibTrans" presStyleCnt="0"/>
      <dgm:spPr/>
    </dgm:pt>
    <dgm:pt modelId="{C6503EC2-51B7-4190-AE3B-ED15C4B92271}" type="pres">
      <dgm:prSet presAssocID="{7C478A8D-EFF7-4E03-8C0B-7C9E296A2CF5}" presName="composite" presStyleCnt="0"/>
      <dgm:spPr/>
    </dgm:pt>
    <dgm:pt modelId="{687673A6-EF59-4988-87E5-9EE3A80C4F87}" type="pres">
      <dgm:prSet presAssocID="{7C478A8D-EFF7-4E03-8C0B-7C9E296A2CF5}" presName="rect1" presStyleLbl="bgImgPlace1" presStyleIdx="4" presStyleCnt="6"/>
      <dgm:spPr>
        <a:blipFill rotWithShape="1">
          <a:blip xmlns:r="http://schemas.openxmlformats.org/officeDocument/2006/relationships" r:embed="rId5"/>
          <a:stretch>
            <a:fillRect/>
          </a:stretch>
        </a:blipFill>
      </dgm:spPr>
    </dgm:pt>
    <dgm:pt modelId="{976FD96B-9894-485B-BEFF-58473284760D}" type="pres">
      <dgm:prSet presAssocID="{7C478A8D-EFF7-4E03-8C0B-7C9E296A2CF5}" presName="rect2" presStyleLbl="node1" presStyleIdx="4" presStyleCnt="6" custScaleX="130105">
        <dgm:presLayoutVars>
          <dgm:bulletEnabled val="1"/>
        </dgm:presLayoutVars>
      </dgm:prSet>
      <dgm:spPr/>
    </dgm:pt>
    <dgm:pt modelId="{3D1DF895-A185-4052-90F2-444DAEF98A3F}" type="pres">
      <dgm:prSet presAssocID="{65EBF6AA-958D-468A-9A20-47D9CF35EEF9}" presName="sibTrans" presStyleCnt="0"/>
      <dgm:spPr/>
    </dgm:pt>
    <dgm:pt modelId="{9862841E-C5DB-468A-9F4A-A2EFBAE04291}" type="pres">
      <dgm:prSet presAssocID="{24E00B50-FED3-4602-A83F-FCD603AE2252}" presName="composite" presStyleCnt="0"/>
      <dgm:spPr/>
    </dgm:pt>
    <dgm:pt modelId="{F38A6602-89B1-485F-B3B0-69305697DE7F}" type="pres">
      <dgm:prSet presAssocID="{24E00B50-FED3-4602-A83F-FCD603AE2252}" presName="rect1" presStyleLbl="bgImgPlace1" presStyleIdx="5" presStyleCnt="6"/>
      <dgm:spPr>
        <a:blipFill rotWithShape="1">
          <a:blip xmlns:r="http://schemas.openxmlformats.org/officeDocument/2006/relationships" r:embed="rId6"/>
          <a:stretch>
            <a:fillRect/>
          </a:stretch>
        </a:blipFill>
      </dgm:spPr>
    </dgm:pt>
    <dgm:pt modelId="{27B6AF41-E2C3-40DD-B47F-7B80B950CF8A}" type="pres">
      <dgm:prSet presAssocID="{24E00B50-FED3-4602-A83F-FCD603AE2252}" presName="rect2" presStyleLbl="node1" presStyleIdx="5" presStyleCnt="6" custScaleX="130105">
        <dgm:presLayoutVars>
          <dgm:bulletEnabled val="1"/>
        </dgm:presLayoutVars>
      </dgm:prSet>
      <dgm:spPr/>
    </dgm:pt>
  </dgm:ptLst>
  <dgm:cxnLst>
    <dgm:cxn modelId="{ADEB6B08-48C4-4193-BF25-E38887206F4B}" srcId="{1699BCA1-E595-42B3-ADB5-3A92DBA60DAD}" destId="{DFC1E8D8-424D-4477-B7F9-A22DA46AD2DA}" srcOrd="2" destOrd="0" parTransId="{22826823-698E-4096-AA6D-E081793217AB}" sibTransId="{7057AFEE-1731-4F48-A38A-D29A6DD8A6EF}"/>
    <dgm:cxn modelId="{7F35B412-111C-41A4-B166-208DEF01AC27}" type="presOf" srcId="{013CDE53-AC62-498C-9E59-10DA86B2D7AF}" destId="{AB925A41-31D9-4CB2-8552-2AD0FEFC98B1}" srcOrd="0" destOrd="0" presId="urn:microsoft.com/office/officeart/2008/layout/BendingPictureBlocks"/>
    <dgm:cxn modelId="{5EDF4F14-9F13-429B-B769-F424EFCB3CEC}" type="presOf" srcId="{7C478A8D-EFF7-4E03-8C0B-7C9E296A2CF5}" destId="{976FD96B-9894-485B-BEFF-58473284760D}" srcOrd="0" destOrd="0" presId="urn:microsoft.com/office/officeart/2008/layout/BendingPictureBlocks"/>
    <dgm:cxn modelId="{491F8314-809A-4C11-87D0-7D06AF1E4513}" srcId="{1699BCA1-E595-42B3-ADB5-3A92DBA60DAD}" destId="{013CDE53-AC62-498C-9E59-10DA86B2D7AF}" srcOrd="0" destOrd="0" parTransId="{6182467B-856A-43B8-A5F0-9A6BA4248CE3}" sibTransId="{17645DC7-33AB-4A76-8F15-E50B1EA69EE8}"/>
    <dgm:cxn modelId="{CBAA8A2A-1C08-4333-A225-669CA7A4110C}" srcId="{1699BCA1-E595-42B3-ADB5-3A92DBA60DAD}" destId="{24E00B50-FED3-4602-A83F-FCD603AE2252}" srcOrd="5" destOrd="0" parTransId="{F6D98A4B-71BA-41A7-B115-89A4C1CEB862}" sibTransId="{B95328CF-C54A-421D-82EB-544BB500064E}"/>
    <dgm:cxn modelId="{7DF3AB2D-5258-4042-9B7C-A456AC498831}" type="presOf" srcId="{24E00B50-FED3-4602-A83F-FCD603AE2252}" destId="{27B6AF41-E2C3-40DD-B47F-7B80B950CF8A}" srcOrd="0" destOrd="0" presId="urn:microsoft.com/office/officeart/2008/layout/BendingPictureBlocks"/>
    <dgm:cxn modelId="{E9DCFB60-CF9E-4B93-9626-A75D93BE02DF}" type="presOf" srcId="{DFC1E8D8-424D-4477-B7F9-A22DA46AD2DA}" destId="{E1162098-F52D-4C67-B43A-FC9DA674A8E6}" srcOrd="0" destOrd="0" presId="urn:microsoft.com/office/officeart/2008/layout/BendingPictureBlocks"/>
    <dgm:cxn modelId="{25B30154-25FE-450C-B929-BA4F81368A7A}" type="presOf" srcId="{CB05E1B6-ED9A-4AAB-BC78-B16F3676733D}" destId="{A0D38B17-BCD4-459E-92A3-62EE9454F68B}" srcOrd="0" destOrd="0" presId="urn:microsoft.com/office/officeart/2008/layout/BendingPictureBlocks"/>
    <dgm:cxn modelId="{FFE2647D-9B42-452D-850C-F28F984A3B14}" srcId="{1699BCA1-E595-42B3-ADB5-3A92DBA60DAD}" destId="{CB05E1B6-ED9A-4AAB-BC78-B16F3676733D}" srcOrd="1" destOrd="0" parTransId="{2045EA28-ACCC-4700-95F5-F762AD3C25E4}" sibTransId="{B2F62805-82F1-4D0C-97E9-0668EA7028DD}"/>
    <dgm:cxn modelId="{F737108B-D40F-464F-AD48-0A751E307234}" srcId="{1699BCA1-E595-42B3-ADB5-3A92DBA60DAD}" destId="{D2589F30-30B6-4A96-85EB-076835009AB4}" srcOrd="3" destOrd="0" parTransId="{D50BA51A-EB16-4E3F-865F-EC142B1F2640}" sibTransId="{48B78B99-5EB8-4D99-B725-92D3916BDDAC}"/>
    <dgm:cxn modelId="{B62D86D0-F6B9-47CC-BDB8-3186625C768A}" type="presOf" srcId="{D2589F30-30B6-4A96-85EB-076835009AB4}" destId="{68860595-714D-4398-BDF6-B693966CFC86}" srcOrd="0" destOrd="0" presId="urn:microsoft.com/office/officeart/2008/layout/BendingPictureBlocks"/>
    <dgm:cxn modelId="{4E2325E1-D068-4762-909B-FED328E8FF3F}" srcId="{1699BCA1-E595-42B3-ADB5-3A92DBA60DAD}" destId="{7C478A8D-EFF7-4E03-8C0B-7C9E296A2CF5}" srcOrd="4" destOrd="0" parTransId="{B8FA76B9-DFCE-4254-8602-F55E80955955}" sibTransId="{65EBF6AA-958D-468A-9A20-47D9CF35EEF9}"/>
    <dgm:cxn modelId="{C07D7BE5-5B0D-412F-9092-4393C4AD300D}" type="presOf" srcId="{1699BCA1-E595-42B3-ADB5-3A92DBA60DAD}" destId="{B88FC5F1-A7FD-45F8-8DE1-98BCDE211902}" srcOrd="0" destOrd="0" presId="urn:microsoft.com/office/officeart/2008/layout/BendingPictureBlocks"/>
    <dgm:cxn modelId="{51C41A8C-5EF2-4584-A884-220A63B64925}" type="presParOf" srcId="{B88FC5F1-A7FD-45F8-8DE1-98BCDE211902}" destId="{894D2EC1-FCEB-481F-A990-7657896DE2EF}" srcOrd="0" destOrd="0" presId="urn:microsoft.com/office/officeart/2008/layout/BendingPictureBlocks"/>
    <dgm:cxn modelId="{D6BCAD8E-6E87-4874-B50B-386C83478E93}" type="presParOf" srcId="{894D2EC1-FCEB-481F-A990-7657896DE2EF}" destId="{B13114F9-E884-4B81-BBD8-C0C71C4BC4C5}" srcOrd="0" destOrd="0" presId="urn:microsoft.com/office/officeart/2008/layout/BendingPictureBlocks"/>
    <dgm:cxn modelId="{8B372C57-D9EF-48BE-A258-07458D49E390}" type="presParOf" srcId="{894D2EC1-FCEB-481F-A990-7657896DE2EF}" destId="{AB925A41-31D9-4CB2-8552-2AD0FEFC98B1}" srcOrd="1" destOrd="0" presId="urn:microsoft.com/office/officeart/2008/layout/BendingPictureBlocks"/>
    <dgm:cxn modelId="{5D212A5A-85C3-4111-877A-E3C294406D4E}" type="presParOf" srcId="{B88FC5F1-A7FD-45F8-8DE1-98BCDE211902}" destId="{6A656D76-E0FD-4008-A80F-DC7BFF04E2DC}" srcOrd="1" destOrd="0" presId="urn:microsoft.com/office/officeart/2008/layout/BendingPictureBlocks"/>
    <dgm:cxn modelId="{00DA1C46-6B65-431E-B141-8F44A02F2DF2}" type="presParOf" srcId="{B88FC5F1-A7FD-45F8-8DE1-98BCDE211902}" destId="{DD665E7B-ABF4-4F3A-93B8-E7399EC5021F}" srcOrd="2" destOrd="0" presId="urn:microsoft.com/office/officeart/2008/layout/BendingPictureBlocks"/>
    <dgm:cxn modelId="{14C854C6-D2E6-49EC-9A85-83EF22AEFCE5}" type="presParOf" srcId="{DD665E7B-ABF4-4F3A-93B8-E7399EC5021F}" destId="{15F81230-A764-499B-8665-FB701B8CA7B8}" srcOrd="0" destOrd="0" presId="urn:microsoft.com/office/officeart/2008/layout/BendingPictureBlocks"/>
    <dgm:cxn modelId="{0C46BD45-315B-40F5-8281-D664A53E8B9E}" type="presParOf" srcId="{DD665E7B-ABF4-4F3A-93B8-E7399EC5021F}" destId="{A0D38B17-BCD4-459E-92A3-62EE9454F68B}" srcOrd="1" destOrd="0" presId="urn:microsoft.com/office/officeart/2008/layout/BendingPictureBlocks"/>
    <dgm:cxn modelId="{255F3B21-BDFF-42B5-AC85-50B5D2013553}" type="presParOf" srcId="{B88FC5F1-A7FD-45F8-8DE1-98BCDE211902}" destId="{7AEFDF19-FCCC-47B0-AA5A-ECE937587784}" srcOrd="3" destOrd="0" presId="urn:microsoft.com/office/officeart/2008/layout/BendingPictureBlocks"/>
    <dgm:cxn modelId="{69BBBEDF-31BF-4F42-ACE2-1E4FFCBCEE69}" type="presParOf" srcId="{B88FC5F1-A7FD-45F8-8DE1-98BCDE211902}" destId="{12DE9435-F979-4E57-9C22-3285BF6FB1DA}" srcOrd="4" destOrd="0" presId="urn:microsoft.com/office/officeart/2008/layout/BendingPictureBlocks"/>
    <dgm:cxn modelId="{D6A00D42-0E04-4440-8AF3-09E565A792DF}" type="presParOf" srcId="{12DE9435-F979-4E57-9C22-3285BF6FB1DA}" destId="{42B679FC-E863-48B4-AE26-B6770F5C9D4D}" srcOrd="0" destOrd="0" presId="urn:microsoft.com/office/officeart/2008/layout/BendingPictureBlocks"/>
    <dgm:cxn modelId="{A2F22C8B-A4BF-44DD-A23E-3E32D9C1D84E}" type="presParOf" srcId="{12DE9435-F979-4E57-9C22-3285BF6FB1DA}" destId="{E1162098-F52D-4C67-B43A-FC9DA674A8E6}" srcOrd="1" destOrd="0" presId="urn:microsoft.com/office/officeart/2008/layout/BendingPictureBlocks"/>
    <dgm:cxn modelId="{B0BA2ED6-6EED-4B37-A65D-3090E93CA93B}" type="presParOf" srcId="{B88FC5F1-A7FD-45F8-8DE1-98BCDE211902}" destId="{62DDDD51-5387-4BEC-8973-7E3B3F773D06}" srcOrd="5" destOrd="0" presId="urn:microsoft.com/office/officeart/2008/layout/BendingPictureBlocks"/>
    <dgm:cxn modelId="{C211F064-8ADB-4471-8C99-6A442BE6CD55}" type="presParOf" srcId="{B88FC5F1-A7FD-45F8-8DE1-98BCDE211902}" destId="{6ECE4798-7DE6-4EC5-98C1-74ADD26D9C33}" srcOrd="6" destOrd="0" presId="urn:microsoft.com/office/officeart/2008/layout/BendingPictureBlocks"/>
    <dgm:cxn modelId="{FDE822E5-78DB-4339-BAB0-9A6157547D9A}" type="presParOf" srcId="{6ECE4798-7DE6-4EC5-98C1-74ADD26D9C33}" destId="{DFEFA4D4-9C78-40C5-9CE6-3CDA3896EE6E}" srcOrd="0" destOrd="0" presId="urn:microsoft.com/office/officeart/2008/layout/BendingPictureBlocks"/>
    <dgm:cxn modelId="{B3E5939D-8C92-449A-99C3-B6EC1E748026}" type="presParOf" srcId="{6ECE4798-7DE6-4EC5-98C1-74ADD26D9C33}" destId="{68860595-714D-4398-BDF6-B693966CFC86}" srcOrd="1" destOrd="0" presId="urn:microsoft.com/office/officeart/2008/layout/BendingPictureBlocks"/>
    <dgm:cxn modelId="{9D28F5FB-AC4F-47DD-9F8C-49C0A8CEFEF5}" type="presParOf" srcId="{B88FC5F1-A7FD-45F8-8DE1-98BCDE211902}" destId="{32DA9064-3102-4A9C-B788-B580414AF6C2}" srcOrd="7" destOrd="0" presId="urn:microsoft.com/office/officeart/2008/layout/BendingPictureBlocks"/>
    <dgm:cxn modelId="{7CB1C2BC-2D31-4FF6-8EA8-9AC808AB98CE}" type="presParOf" srcId="{B88FC5F1-A7FD-45F8-8DE1-98BCDE211902}" destId="{C6503EC2-51B7-4190-AE3B-ED15C4B92271}" srcOrd="8" destOrd="0" presId="urn:microsoft.com/office/officeart/2008/layout/BendingPictureBlocks"/>
    <dgm:cxn modelId="{F61E2C9D-EF3A-479B-9A0F-687FC81A81DC}" type="presParOf" srcId="{C6503EC2-51B7-4190-AE3B-ED15C4B92271}" destId="{687673A6-EF59-4988-87E5-9EE3A80C4F87}" srcOrd="0" destOrd="0" presId="urn:microsoft.com/office/officeart/2008/layout/BendingPictureBlocks"/>
    <dgm:cxn modelId="{545DF568-B13F-440D-B13D-C09FB0801BEE}" type="presParOf" srcId="{C6503EC2-51B7-4190-AE3B-ED15C4B92271}" destId="{976FD96B-9894-485B-BEFF-58473284760D}" srcOrd="1" destOrd="0" presId="urn:microsoft.com/office/officeart/2008/layout/BendingPictureBlocks"/>
    <dgm:cxn modelId="{CEC306EF-A70B-47B9-8782-B572585E602F}" type="presParOf" srcId="{B88FC5F1-A7FD-45F8-8DE1-98BCDE211902}" destId="{3D1DF895-A185-4052-90F2-444DAEF98A3F}" srcOrd="9" destOrd="0" presId="urn:microsoft.com/office/officeart/2008/layout/BendingPictureBlocks"/>
    <dgm:cxn modelId="{8CA5A485-82E7-4166-BD71-E66F78DD2667}" type="presParOf" srcId="{B88FC5F1-A7FD-45F8-8DE1-98BCDE211902}" destId="{9862841E-C5DB-468A-9F4A-A2EFBAE04291}" srcOrd="10" destOrd="0" presId="urn:microsoft.com/office/officeart/2008/layout/BendingPictureBlocks"/>
    <dgm:cxn modelId="{76235150-D300-4003-B0FB-C4E930CE6AD3}" type="presParOf" srcId="{9862841E-C5DB-468A-9F4A-A2EFBAE04291}" destId="{F38A6602-89B1-485F-B3B0-69305697DE7F}" srcOrd="0" destOrd="0" presId="urn:microsoft.com/office/officeart/2008/layout/BendingPictureBlocks"/>
    <dgm:cxn modelId="{B6974E01-AE8E-48E3-BA60-2618EA904945}" type="presParOf" srcId="{9862841E-C5DB-468A-9F4A-A2EFBAE04291}" destId="{27B6AF41-E2C3-40DD-B47F-7B80B950CF8A}"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99BCA1-E595-42B3-ADB5-3A92DBA60DAD}" type="doc">
      <dgm:prSet loTypeId="urn:microsoft.com/office/officeart/2008/layout/BendingPictureBlocks" loCatId="picture" qsTypeId="urn:microsoft.com/office/officeart/2005/8/quickstyle/simple3" qsCatId="simple" csTypeId="urn:microsoft.com/office/officeart/2005/8/colors/accent1_2" csCatId="accent1" phldr="1"/>
      <dgm:spPr/>
      <dgm:t>
        <a:bodyPr/>
        <a:lstStyle/>
        <a:p>
          <a:endParaRPr lang="en-US"/>
        </a:p>
      </dgm:t>
    </dgm:pt>
    <dgm:pt modelId="{7ABB3084-A075-4192-8CCA-6AAA2A1557BE}">
      <dgm:prSet/>
      <dgm:spPr/>
      <dgm:t>
        <a:bodyPr/>
        <a:lstStyle/>
        <a:p>
          <a:r>
            <a:rPr lang="en-US" dirty="0"/>
            <a:t>CI Processing </a:t>
          </a:r>
        </a:p>
      </dgm:t>
    </dgm:pt>
    <dgm:pt modelId="{F0835FD6-E5DF-4F98-817E-3A59B8405440}" type="parTrans" cxnId="{E5EC2DB4-19C8-4176-8C12-C79405C5B7CD}">
      <dgm:prSet/>
      <dgm:spPr/>
      <dgm:t>
        <a:bodyPr/>
        <a:lstStyle/>
        <a:p>
          <a:endParaRPr lang="en-US"/>
        </a:p>
      </dgm:t>
    </dgm:pt>
    <dgm:pt modelId="{61B185B2-E8E2-49A8-983D-35EED8B6F44B}" type="sibTrans" cxnId="{E5EC2DB4-19C8-4176-8C12-C79405C5B7CD}">
      <dgm:prSet/>
      <dgm:spPr/>
      <dgm:t>
        <a:bodyPr/>
        <a:lstStyle/>
        <a:p>
          <a:endParaRPr lang="en-US"/>
        </a:p>
      </dgm:t>
    </dgm:pt>
    <dgm:pt modelId="{9DEFDFBC-BEBB-4468-ABA0-262A8AC95BB5}">
      <dgm:prSet/>
      <dgm:spPr/>
      <dgm:t>
        <a:bodyPr/>
        <a:lstStyle/>
        <a:p>
          <a:r>
            <a:rPr lang="en-US" dirty="0"/>
            <a:t>Shipping Document Processing </a:t>
          </a:r>
        </a:p>
      </dgm:t>
    </dgm:pt>
    <dgm:pt modelId="{5F6E912A-F1E1-42DB-8E1F-F3665F5BC925}" type="parTrans" cxnId="{9082A2A5-A065-44E7-AFC6-A7A9C292725E}">
      <dgm:prSet/>
      <dgm:spPr/>
      <dgm:t>
        <a:bodyPr/>
        <a:lstStyle/>
        <a:p>
          <a:endParaRPr lang="en-US"/>
        </a:p>
      </dgm:t>
    </dgm:pt>
    <dgm:pt modelId="{B83C3D8B-0B9D-4959-BDBF-BE37288354CD}" type="sibTrans" cxnId="{9082A2A5-A065-44E7-AFC6-A7A9C292725E}">
      <dgm:prSet/>
      <dgm:spPr/>
      <dgm:t>
        <a:bodyPr/>
        <a:lstStyle/>
        <a:p>
          <a:endParaRPr lang="en-US"/>
        </a:p>
      </dgm:t>
    </dgm:pt>
    <dgm:pt modelId="{400F4B40-4DCF-4744-BD95-EA1FCAC8F759}">
      <dgm:prSet/>
      <dgm:spPr/>
      <dgm:t>
        <a:bodyPr/>
        <a:lstStyle/>
        <a:p>
          <a:r>
            <a:rPr lang="en-US" dirty="0"/>
            <a:t>Invoice Realization </a:t>
          </a:r>
        </a:p>
      </dgm:t>
    </dgm:pt>
    <dgm:pt modelId="{82EB7B76-5D03-4E29-838C-EF94E7813154}" type="parTrans" cxnId="{1F1FD88E-9CD9-41AD-B87F-9EC6D2114D68}">
      <dgm:prSet/>
      <dgm:spPr/>
      <dgm:t>
        <a:bodyPr/>
        <a:lstStyle/>
        <a:p>
          <a:endParaRPr lang="en-US"/>
        </a:p>
      </dgm:t>
    </dgm:pt>
    <dgm:pt modelId="{D3170C13-2788-48A3-8DDB-C24EED635601}" type="sibTrans" cxnId="{1F1FD88E-9CD9-41AD-B87F-9EC6D2114D68}">
      <dgm:prSet/>
      <dgm:spPr/>
      <dgm:t>
        <a:bodyPr/>
        <a:lstStyle/>
        <a:p>
          <a:endParaRPr lang="en-US"/>
        </a:p>
      </dgm:t>
    </dgm:pt>
    <dgm:pt modelId="{DA82330E-E3BC-4E15-82B3-58D17B6F1A17}">
      <dgm:prSet/>
      <dgm:spPr/>
      <dgm:t>
        <a:bodyPr/>
        <a:lstStyle/>
        <a:p>
          <a:r>
            <a:rPr lang="en-US" dirty="0"/>
            <a:t>Bill Purchase Facility</a:t>
          </a:r>
        </a:p>
      </dgm:t>
    </dgm:pt>
    <dgm:pt modelId="{6343607F-217A-4D9C-8B57-80649356EB60}" type="parTrans" cxnId="{13E6E986-8413-404E-8F2E-59AF3DC36588}">
      <dgm:prSet/>
      <dgm:spPr/>
      <dgm:t>
        <a:bodyPr/>
        <a:lstStyle/>
        <a:p>
          <a:endParaRPr lang="en-US"/>
        </a:p>
      </dgm:t>
    </dgm:pt>
    <dgm:pt modelId="{EEEC6A7B-2836-45F0-A35A-79F5D785FAB1}" type="sibTrans" cxnId="{13E6E986-8413-404E-8F2E-59AF3DC36588}">
      <dgm:prSet/>
      <dgm:spPr/>
      <dgm:t>
        <a:bodyPr/>
        <a:lstStyle/>
        <a:p>
          <a:endParaRPr lang="en-US"/>
        </a:p>
      </dgm:t>
    </dgm:pt>
    <dgm:pt modelId="{693D6E48-07B2-4C41-A2CA-7B702A031751}">
      <dgm:prSet/>
      <dgm:spPr/>
      <dgm:t>
        <a:bodyPr/>
        <a:lstStyle/>
        <a:p>
          <a:r>
            <a:rPr lang="en-US" dirty="0"/>
            <a:t>Courier &amp; CnF info tracking</a:t>
          </a:r>
        </a:p>
      </dgm:t>
    </dgm:pt>
    <dgm:pt modelId="{106E7050-A1A2-461B-97AE-D8E4F2279574}" type="parTrans" cxnId="{C7E7BA2D-8ECC-4FB2-B89B-DEFFBFF4E1E0}">
      <dgm:prSet/>
      <dgm:spPr/>
      <dgm:t>
        <a:bodyPr/>
        <a:lstStyle/>
        <a:p>
          <a:endParaRPr lang="en-US"/>
        </a:p>
      </dgm:t>
    </dgm:pt>
    <dgm:pt modelId="{9B132568-56F8-4C18-910C-96565EA75087}" type="sibTrans" cxnId="{C7E7BA2D-8ECC-4FB2-B89B-DEFFBFF4E1E0}">
      <dgm:prSet/>
      <dgm:spPr/>
      <dgm:t>
        <a:bodyPr/>
        <a:lstStyle/>
        <a:p>
          <a:endParaRPr lang="en-US"/>
        </a:p>
      </dgm:t>
    </dgm:pt>
    <dgm:pt modelId="{E04CA5D1-2895-43A5-A842-726AEDC5C193}">
      <dgm:prSet/>
      <dgm:spPr/>
      <dgm:t>
        <a:bodyPr/>
        <a:lstStyle/>
        <a:p>
          <a:r>
            <a:rPr lang="en-US" dirty="0"/>
            <a:t>Shipment Add Facility </a:t>
          </a:r>
        </a:p>
      </dgm:t>
    </dgm:pt>
    <dgm:pt modelId="{B6533023-68A1-45E9-872F-212BCF1060F2}" type="parTrans" cxnId="{A7F87998-AB60-4EDE-89F2-F0C45DD988F2}">
      <dgm:prSet/>
      <dgm:spPr/>
      <dgm:t>
        <a:bodyPr/>
        <a:lstStyle/>
        <a:p>
          <a:endParaRPr lang="en-US"/>
        </a:p>
      </dgm:t>
    </dgm:pt>
    <dgm:pt modelId="{B73F9DB2-8B1E-4F04-AEDD-FC05296293DD}" type="sibTrans" cxnId="{A7F87998-AB60-4EDE-89F2-F0C45DD988F2}">
      <dgm:prSet/>
      <dgm:spPr/>
      <dgm:t>
        <a:bodyPr/>
        <a:lstStyle/>
        <a:p>
          <a:endParaRPr lang="en-US"/>
        </a:p>
      </dgm:t>
    </dgm:pt>
    <dgm:pt modelId="{B88FC5F1-A7FD-45F8-8DE1-98BCDE211902}" type="pres">
      <dgm:prSet presAssocID="{1699BCA1-E595-42B3-ADB5-3A92DBA60DAD}" presName="Name0" presStyleCnt="0">
        <dgm:presLayoutVars>
          <dgm:dir/>
          <dgm:resizeHandles/>
        </dgm:presLayoutVars>
      </dgm:prSet>
      <dgm:spPr/>
    </dgm:pt>
    <dgm:pt modelId="{8C0472CF-192B-4D1A-9951-B2667103476B}" type="pres">
      <dgm:prSet presAssocID="{7ABB3084-A075-4192-8CCA-6AAA2A1557BE}" presName="composite" presStyleCnt="0"/>
      <dgm:spPr/>
    </dgm:pt>
    <dgm:pt modelId="{778EA12C-5290-40A6-8EE4-994A8A44BB3C}" type="pres">
      <dgm:prSet presAssocID="{7ABB3084-A075-4192-8CCA-6AAA2A1557BE}" presName="rect1" presStyleLbl="bgImgPlace1" presStyleIdx="0" presStyleCnt="6"/>
      <dgm:spPr>
        <a:blipFill rotWithShape="1">
          <a:blip xmlns:r="http://schemas.openxmlformats.org/officeDocument/2006/relationships" r:embed="rId1"/>
          <a:stretch>
            <a:fillRect/>
          </a:stretch>
        </a:blipFill>
      </dgm:spPr>
    </dgm:pt>
    <dgm:pt modelId="{0034FB0C-F32A-4A00-B517-69D856558CD5}" type="pres">
      <dgm:prSet presAssocID="{7ABB3084-A075-4192-8CCA-6AAA2A1557BE}" presName="rect2" presStyleLbl="node1" presStyleIdx="0" presStyleCnt="6">
        <dgm:presLayoutVars>
          <dgm:bulletEnabled val="1"/>
        </dgm:presLayoutVars>
      </dgm:prSet>
      <dgm:spPr/>
    </dgm:pt>
    <dgm:pt modelId="{6A1F303E-7587-46D4-8530-2E9DB822BFDF}" type="pres">
      <dgm:prSet presAssocID="{61B185B2-E8E2-49A8-983D-35EED8B6F44B}" presName="sibTrans" presStyleCnt="0"/>
      <dgm:spPr/>
    </dgm:pt>
    <dgm:pt modelId="{2256DE7B-8AB0-4BAB-88AB-C919ED662093}" type="pres">
      <dgm:prSet presAssocID="{9DEFDFBC-BEBB-4468-ABA0-262A8AC95BB5}" presName="composite" presStyleCnt="0"/>
      <dgm:spPr/>
    </dgm:pt>
    <dgm:pt modelId="{D255AFB3-314E-441A-BBA7-ACA8DEE14DB7}" type="pres">
      <dgm:prSet presAssocID="{9DEFDFBC-BEBB-4468-ABA0-262A8AC95BB5}" presName="rect1" presStyleLbl="bgImgPlace1" presStyleIdx="1" presStyleCnt="6"/>
      <dgm:spPr>
        <a:blipFill rotWithShape="1">
          <a:blip xmlns:r="http://schemas.openxmlformats.org/officeDocument/2006/relationships" r:embed="rId2"/>
          <a:stretch>
            <a:fillRect/>
          </a:stretch>
        </a:blipFill>
      </dgm:spPr>
    </dgm:pt>
    <dgm:pt modelId="{992C98F4-247C-49D1-A23B-E5EACE3F392F}" type="pres">
      <dgm:prSet presAssocID="{9DEFDFBC-BEBB-4468-ABA0-262A8AC95BB5}" presName="rect2" presStyleLbl="node1" presStyleIdx="1" presStyleCnt="6">
        <dgm:presLayoutVars>
          <dgm:bulletEnabled val="1"/>
        </dgm:presLayoutVars>
      </dgm:prSet>
      <dgm:spPr/>
    </dgm:pt>
    <dgm:pt modelId="{69ADAE12-7573-4260-BB1D-DF66BB9251B5}" type="pres">
      <dgm:prSet presAssocID="{B83C3D8B-0B9D-4959-BDBF-BE37288354CD}" presName="sibTrans" presStyleCnt="0"/>
      <dgm:spPr/>
    </dgm:pt>
    <dgm:pt modelId="{0DB5A9F8-B900-4A53-BF64-9EA6CBD0D729}" type="pres">
      <dgm:prSet presAssocID="{400F4B40-4DCF-4744-BD95-EA1FCAC8F759}" presName="composite" presStyleCnt="0"/>
      <dgm:spPr/>
    </dgm:pt>
    <dgm:pt modelId="{BCD658F0-9BE7-4E69-BAA8-B3A85CE0EC54}" type="pres">
      <dgm:prSet presAssocID="{400F4B40-4DCF-4744-BD95-EA1FCAC8F759}" presName="rect1" presStyleLbl="bgImgPlace1" presStyleIdx="2" presStyleCnt="6"/>
      <dgm:spPr>
        <a:blipFill rotWithShape="1">
          <a:blip xmlns:r="http://schemas.openxmlformats.org/officeDocument/2006/relationships" r:embed="rId3"/>
          <a:stretch>
            <a:fillRect/>
          </a:stretch>
        </a:blipFill>
      </dgm:spPr>
    </dgm:pt>
    <dgm:pt modelId="{EEBF8CDE-E082-4FE0-987B-CDE8F8F34E30}" type="pres">
      <dgm:prSet presAssocID="{400F4B40-4DCF-4744-BD95-EA1FCAC8F759}" presName="rect2" presStyleLbl="node1" presStyleIdx="2" presStyleCnt="6">
        <dgm:presLayoutVars>
          <dgm:bulletEnabled val="1"/>
        </dgm:presLayoutVars>
      </dgm:prSet>
      <dgm:spPr/>
    </dgm:pt>
    <dgm:pt modelId="{4A661CD2-8F50-4F73-BF2A-18745EBB99DD}" type="pres">
      <dgm:prSet presAssocID="{D3170C13-2788-48A3-8DDB-C24EED635601}" presName="sibTrans" presStyleCnt="0"/>
      <dgm:spPr/>
    </dgm:pt>
    <dgm:pt modelId="{048B979F-2324-4A20-A9A5-4D0C717725B6}" type="pres">
      <dgm:prSet presAssocID="{DA82330E-E3BC-4E15-82B3-58D17B6F1A17}" presName="composite" presStyleCnt="0"/>
      <dgm:spPr/>
    </dgm:pt>
    <dgm:pt modelId="{C0A5E435-3E47-4C88-9B32-6FE854E71880}" type="pres">
      <dgm:prSet presAssocID="{DA82330E-E3BC-4E15-82B3-58D17B6F1A17}" presName="rect1" presStyleLbl="bgImgPlace1" presStyleIdx="3" presStyleCnt="6"/>
      <dgm:spPr>
        <a:blipFill rotWithShape="1">
          <a:blip xmlns:r="http://schemas.openxmlformats.org/officeDocument/2006/relationships" r:embed="rId4"/>
          <a:stretch>
            <a:fillRect/>
          </a:stretch>
        </a:blipFill>
      </dgm:spPr>
    </dgm:pt>
    <dgm:pt modelId="{644CC8EF-DB44-41AD-8D74-D0B9B0AFDE7A}" type="pres">
      <dgm:prSet presAssocID="{DA82330E-E3BC-4E15-82B3-58D17B6F1A17}" presName="rect2" presStyleLbl="node1" presStyleIdx="3" presStyleCnt="6">
        <dgm:presLayoutVars>
          <dgm:bulletEnabled val="1"/>
        </dgm:presLayoutVars>
      </dgm:prSet>
      <dgm:spPr/>
    </dgm:pt>
    <dgm:pt modelId="{6A72DE86-C1DB-4AB9-854D-D8EBF31E59CD}" type="pres">
      <dgm:prSet presAssocID="{EEEC6A7B-2836-45F0-A35A-79F5D785FAB1}" presName="sibTrans" presStyleCnt="0"/>
      <dgm:spPr/>
    </dgm:pt>
    <dgm:pt modelId="{8F590DFC-7ECF-439F-BBFA-5A33A792103F}" type="pres">
      <dgm:prSet presAssocID="{693D6E48-07B2-4C41-A2CA-7B702A031751}" presName="composite" presStyleCnt="0"/>
      <dgm:spPr/>
    </dgm:pt>
    <dgm:pt modelId="{EFED7713-269C-476F-A1AB-899626FCADDA}" type="pres">
      <dgm:prSet presAssocID="{693D6E48-07B2-4C41-A2CA-7B702A031751}" presName="rect1" presStyleLbl="bgImgPlace1" presStyleIdx="4" presStyleCnt="6"/>
      <dgm:spPr>
        <a:blipFill rotWithShape="1">
          <a:blip xmlns:r="http://schemas.openxmlformats.org/officeDocument/2006/relationships" r:embed="rId5"/>
          <a:stretch>
            <a:fillRect/>
          </a:stretch>
        </a:blipFill>
      </dgm:spPr>
    </dgm:pt>
    <dgm:pt modelId="{85FCEAD3-E647-4F90-8565-9CA58BF65B7A}" type="pres">
      <dgm:prSet presAssocID="{693D6E48-07B2-4C41-A2CA-7B702A031751}" presName="rect2" presStyleLbl="node1" presStyleIdx="4" presStyleCnt="6">
        <dgm:presLayoutVars>
          <dgm:bulletEnabled val="1"/>
        </dgm:presLayoutVars>
      </dgm:prSet>
      <dgm:spPr/>
    </dgm:pt>
    <dgm:pt modelId="{E9884652-35E9-4FD6-BC5C-C05A7100A28F}" type="pres">
      <dgm:prSet presAssocID="{9B132568-56F8-4C18-910C-96565EA75087}" presName="sibTrans" presStyleCnt="0"/>
      <dgm:spPr/>
    </dgm:pt>
    <dgm:pt modelId="{8407BE69-7596-4FB1-BB6C-B7EA9F58EBD9}" type="pres">
      <dgm:prSet presAssocID="{E04CA5D1-2895-43A5-A842-726AEDC5C193}" presName="composite" presStyleCnt="0"/>
      <dgm:spPr/>
    </dgm:pt>
    <dgm:pt modelId="{422FDAE9-83D2-4249-B0DC-42B8E9C190FE}" type="pres">
      <dgm:prSet presAssocID="{E04CA5D1-2895-43A5-A842-726AEDC5C193}" presName="rect1" presStyleLbl="bgImgPlace1" presStyleIdx="5" presStyleCnt="6"/>
      <dgm:spPr>
        <a:blipFill rotWithShape="1">
          <a:blip xmlns:r="http://schemas.openxmlformats.org/officeDocument/2006/relationships" r:embed="rId6"/>
          <a:stretch>
            <a:fillRect/>
          </a:stretch>
        </a:blipFill>
      </dgm:spPr>
    </dgm:pt>
    <dgm:pt modelId="{3472857A-F2A1-44B3-8837-3F97E0C0D4D4}" type="pres">
      <dgm:prSet presAssocID="{E04CA5D1-2895-43A5-A842-726AEDC5C193}" presName="rect2" presStyleLbl="node1" presStyleIdx="5" presStyleCnt="6">
        <dgm:presLayoutVars>
          <dgm:bulletEnabled val="1"/>
        </dgm:presLayoutVars>
      </dgm:prSet>
      <dgm:spPr/>
    </dgm:pt>
  </dgm:ptLst>
  <dgm:cxnLst>
    <dgm:cxn modelId="{0BD23219-915A-4F38-8663-13B827C6727C}" type="presOf" srcId="{693D6E48-07B2-4C41-A2CA-7B702A031751}" destId="{85FCEAD3-E647-4F90-8565-9CA58BF65B7A}" srcOrd="0" destOrd="0" presId="urn:microsoft.com/office/officeart/2008/layout/BendingPictureBlocks"/>
    <dgm:cxn modelId="{8002B428-D12B-4394-B660-FDBADF3A4284}" type="presOf" srcId="{1699BCA1-E595-42B3-ADB5-3A92DBA60DAD}" destId="{B88FC5F1-A7FD-45F8-8DE1-98BCDE211902}" srcOrd="0" destOrd="0" presId="urn:microsoft.com/office/officeart/2008/layout/BendingPictureBlocks"/>
    <dgm:cxn modelId="{C7E7BA2D-8ECC-4FB2-B89B-DEFFBFF4E1E0}" srcId="{1699BCA1-E595-42B3-ADB5-3A92DBA60DAD}" destId="{693D6E48-07B2-4C41-A2CA-7B702A031751}" srcOrd="4" destOrd="0" parTransId="{106E7050-A1A2-461B-97AE-D8E4F2279574}" sibTransId="{9B132568-56F8-4C18-910C-96565EA75087}"/>
    <dgm:cxn modelId="{496CB94A-3D0C-48DE-8850-37283AC7F63F}" type="presOf" srcId="{400F4B40-4DCF-4744-BD95-EA1FCAC8F759}" destId="{EEBF8CDE-E082-4FE0-987B-CDE8F8F34E30}" srcOrd="0" destOrd="0" presId="urn:microsoft.com/office/officeart/2008/layout/BendingPictureBlocks"/>
    <dgm:cxn modelId="{C9AB1D4E-D912-4D76-B034-A15E124CE664}" type="presOf" srcId="{E04CA5D1-2895-43A5-A842-726AEDC5C193}" destId="{3472857A-F2A1-44B3-8837-3F97E0C0D4D4}" srcOrd="0" destOrd="0" presId="urn:microsoft.com/office/officeart/2008/layout/BendingPictureBlocks"/>
    <dgm:cxn modelId="{FC53A859-26EB-4E56-9A40-97DC694B898D}" type="presOf" srcId="{DA82330E-E3BC-4E15-82B3-58D17B6F1A17}" destId="{644CC8EF-DB44-41AD-8D74-D0B9B0AFDE7A}" srcOrd="0" destOrd="0" presId="urn:microsoft.com/office/officeart/2008/layout/BendingPictureBlocks"/>
    <dgm:cxn modelId="{13E6E986-8413-404E-8F2E-59AF3DC36588}" srcId="{1699BCA1-E595-42B3-ADB5-3A92DBA60DAD}" destId="{DA82330E-E3BC-4E15-82B3-58D17B6F1A17}" srcOrd="3" destOrd="0" parTransId="{6343607F-217A-4D9C-8B57-80649356EB60}" sibTransId="{EEEC6A7B-2836-45F0-A35A-79F5D785FAB1}"/>
    <dgm:cxn modelId="{1F1FD88E-9CD9-41AD-B87F-9EC6D2114D68}" srcId="{1699BCA1-E595-42B3-ADB5-3A92DBA60DAD}" destId="{400F4B40-4DCF-4744-BD95-EA1FCAC8F759}" srcOrd="2" destOrd="0" parTransId="{82EB7B76-5D03-4E29-838C-EF94E7813154}" sibTransId="{D3170C13-2788-48A3-8DDB-C24EED635601}"/>
    <dgm:cxn modelId="{A7F87998-AB60-4EDE-89F2-F0C45DD988F2}" srcId="{1699BCA1-E595-42B3-ADB5-3A92DBA60DAD}" destId="{E04CA5D1-2895-43A5-A842-726AEDC5C193}" srcOrd="5" destOrd="0" parTransId="{B6533023-68A1-45E9-872F-212BCF1060F2}" sibTransId="{B73F9DB2-8B1E-4F04-AEDD-FC05296293DD}"/>
    <dgm:cxn modelId="{9082A2A5-A065-44E7-AFC6-A7A9C292725E}" srcId="{1699BCA1-E595-42B3-ADB5-3A92DBA60DAD}" destId="{9DEFDFBC-BEBB-4468-ABA0-262A8AC95BB5}" srcOrd="1" destOrd="0" parTransId="{5F6E912A-F1E1-42DB-8E1F-F3665F5BC925}" sibTransId="{B83C3D8B-0B9D-4959-BDBF-BE37288354CD}"/>
    <dgm:cxn modelId="{E5EC2DB4-19C8-4176-8C12-C79405C5B7CD}" srcId="{1699BCA1-E595-42B3-ADB5-3A92DBA60DAD}" destId="{7ABB3084-A075-4192-8CCA-6AAA2A1557BE}" srcOrd="0" destOrd="0" parTransId="{F0835FD6-E5DF-4F98-817E-3A59B8405440}" sibTransId="{61B185B2-E8E2-49A8-983D-35EED8B6F44B}"/>
    <dgm:cxn modelId="{336DC6BA-25C7-429A-8DDB-275D18589D60}" type="presOf" srcId="{9DEFDFBC-BEBB-4468-ABA0-262A8AC95BB5}" destId="{992C98F4-247C-49D1-A23B-E5EACE3F392F}" srcOrd="0" destOrd="0" presId="urn:microsoft.com/office/officeart/2008/layout/BendingPictureBlocks"/>
    <dgm:cxn modelId="{438CAFF1-4A70-4118-BFEC-EA8379CA52F5}" type="presOf" srcId="{7ABB3084-A075-4192-8CCA-6AAA2A1557BE}" destId="{0034FB0C-F32A-4A00-B517-69D856558CD5}" srcOrd="0" destOrd="0" presId="urn:microsoft.com/office/officeart/2008/layout/BendingPictureBlocks"/>
    <dgm:cxn modelId="{1C527EB3-AFB3-4ED6-8FE5-414A8B5468D6}" type="presParOf" srcId="{B88FC5F1-A7FD-45F8-8DE1-98BCDE211902}" destId="{8C0472CF-192B-4D1A-9951-B2667103476B}" srcOrd="0" destOrd="0" presId="urn:microsoft.com/office/officeart/2008/layout/BendingPictureBlocks"/>
    <dgm:cxn modelId="{DD75A63E-A68C-4CF8-989E-7CA1038AE08C}" type="presParOf" srcId="{8C0472CF-192B-4D1A-9951-B2667103476B}" destId="{778EA12C-5290-40A6-8EE4-994A8A44BB3C}" srcOrd="0" destOrd="0" presId="urn:microsoft.com/office/officeart/2008/layout/BendingPictureBlocks"/>
    <dgm:cxn modelId="{B133AF31-845D-4C07-BAEC-FBBD3DFA0A55}" type="presParOf" srcId="{8C0472CF-192B-4D1A-9951-B2667103476B}" destId="{0034FB0C-F32A-4A00-B517-69D856558CD5}" srcOrd="1" destOrd="0" presId="urn:microsoft.com/office/officeart/2008/layout/BendingPictureBlocks"/>
    <dgm:cxn modelId="{624C3AAD-4928-4E86-8934-71A044FFBE67}" type="presParOf" srcId="{B88FC5F1-A7FD-45F8-8DE1-98BCDE211902}" destId="{6A1F303E-7587-46D4-8530-2E9DB822BFDF}" srcOrd="1" destOrd="0" presId="urn:microsoft.com/office/officeart/2008/layout/BendingPictureBlocks"/>
    <dgm:cxn modelId="{EE1F9B07-4451-444E-8C7B-ED91053ECD59}" type="presParOf" srcId="{B88FC5F1-A7FD-45F8-8DE1-98BCDE211902}" destId="{2256DE7B-8AB0-4BAB-88AB-C919ED662093}" srcOrd="2" destOrd="0" presId="urn:microsoft.com/office/officeart/2008/layout/BendingPictureBlocks"/>
    <dgm:cxn modelId="{BF9386BA-FAE7-4D0E-A0EB-321A9ED93232}" type="presParOf" srcId="{2256DE7B-8AB0-4BAB-88AB-C919ED662093}" destId="{D255AFB3-314E-441A-BBA7-ACA8DEE14DB7}" srcOrd="0" destOrd="0" presId="urn:microsoft.com/office/officeart/2008/layout/BendingPictureBlocks"/>
    <dgm:cxn modelId="{CB635C0D-ACBE-4F53-A760-A2E617D18A36}" type="presParOf" srcId="{2256DE7B-8AB0-4BAB-88AB-C919ED662093}" destId="{992C98F4-247C-49D1-A23B-E5EACE3F392F}" srcOrd="1" destOrd="0" presId="urn:microsoft.com/office/officeart/2008/layout/BendingPictureBlocks"/>
    <dgm:cxn modelId="{38E6EE10-A771-4DF7-AD7B-2E912CE4A92E}" type="presParOf" srcId="{B88FC5F1-A7FD-45F8-8DE1-98BCDE211902}" destId="{69ADAE12-7573-4260-BB1D-DF66BB9251B5}" srcOrd="3" destOrd="0" presId="urn:microsoft.com/office/officeart/2008/layout/BendingPictureBlocks"/>
    <dgm:cxn modelId="{49419742-132F-4DCE-B186-F4172633685A}" type="presParOf" srcId="{B88FC5F1-A7FD-45F8-8DE1-98BCDE211902}" destId="{0DB5A9F8-B900-4A53-BF64-9EA6CBD0D729}" srcOrd="4" destOrd="0" presId="urn:microsoft.com/office/officeart/2008/layout/BendingPictureBlocks"/>
    <dgm:cxn modelId="{7DDF52DB-B1AC-494A-BDCF-74FCD6F86E67}" type="presParOf" srcId="{0DB5A9F8-B900-4A53-BF64-9EA6CBD0D729}" destId="{BCD658F0-9BE7-4E69-BAA8-B3A85CE0EC54}" srcOrd="0" destOrd="0" presId="urn:microsoft.com/office/officeart/2008/layout/BendingPictureBlocks"/>
    <dgm:cxn modelId="{6B80497B-0B74-4EBE-A43A-00372F7CBE3F}" type="presParOf" srcId="{0DB5A9F8-B900-4A53-BF64-9EA6CBD0D729}" destId="{EEBF8CDE-E082-4FE0-987B-CDE8F8F34E30}" srcOrd="1" destOrd="0" presId="urn:microsoft.com/office/officeart/2008/layout/BendingPictureBlocks"/>
    <dgm:cxn modelId="{B195366C-B3FE-483D-B11E-3FDC317702BA}" type="presParOf" srcId="{B88FC5F1-A7FD-45F8-8DE1-98BCDE211902}" destId="{4A661CD2-8F50-4F73-BF2A-18745EBB99DD}" srcOrd="5" destOrd="0" presId="urn:microsoft.com/office/officeart/2008/layout/BendingPictureBlocks"/>
    <dgm:cxn modelId="{C944E908-08AB-419A-8856-FC114171D4BD}" type="presParOf" srcId="{B88FC5F1-A7FD-45F8-8DE1-98BCDE211902}" destId="{048B979F-2324-4A20-A9A5-4D0C717725B6}" srcOrd="6" destOrd="0" presId="urn:microsoft.com/office/officeart/2008/layout/BendingPictureBlocks"/>
    <dgm:cxn modelId="{0698F814-916C-4B06-949D-802874C0CDF6}" type="presParOf" srcId="{048B979F-2324-4A20-A9A5-4D0C717725B6}" destId="{C0A5E435-3E47-4C88-9B32-6FE854E71880}" srcOrd="0" destOrd="0" presId="urn:microsoft.com/office/officeart/2008/layout/BendingPictureBlocks"/>
    <dgm:cxn modelId="{43D206CE-A207-48C9-998E-7791AEC6E8C6}" type="presParOf" srcId="{048B979F-2324-4A20-A9A5-4D0C717725B6}" destId="{644CC8EF-DB44-41AD-8D74-D0B9B0AFDE7A}" srcOrd="1" destOrd="0" presId="urn:microsoft.com/office/officeart/2008/layout/BendingPictureBlocks"/>
    <dgm:cxn modelId="{6BA6F400-295C-479E-8BDA-1F510493329D}" type="presParOf" srcId="{B88FC5F1-A7FD-45F8-8DE1-98BCDE211902}" destId="{6A72DE86-C1DB-4AB9-854D-D8EBF31E59CD}" srcOrd="7" destOrd="0" presId="urn:microsoft.com/office/officeart/2008/layout/BendingPictureBlocks"/>
    <dgm:cxn modelId="{0F1B4A76-6856-4179-86E3-1AD4AE66D8D3}" type="presParOf" srcId="{B88FC5F1-A7FD-45F8-8DE1-98BCDE211902}" destId="{8F590DFC-7ECF-439F-BBFA-5A33A792103F}" srcOrd="8" destOrd="0" presId="urn:microsoft.com/office/officeart/2008/layout/BendingPictureBlocks"/>
    <dgm:cxn modelId="{7D4CBDED-6176-4D2B-BB52-478295E58131}" type="presParOf" srcId="{8F590DFC-7ECF-439F-BBFA-5A33A792103F}" destId="{EFED7713-269C-476F-A1AB-899626FCADDA}" srcOrd="0" destOrd="0" presId="urn:microsoft.com/office/officeart/2008/layout/BendingPictureBlocks"/>
    <dgm:cxn modelId="{8C467447-D07F-431A-B7F2-BE9F404C5A42}" type="presParOf" srcId="{8F590DFC-7ECF-439F-BBFA-5A33A792103F}" destId="{85FCEAD3-E647-4F90-8565-9CA58BF65B7A}" srcOrd="1" destOrd="0" presId="urn:microsoft.com/office/officeart/2008/layout/BendingPictureBlocks"/>
    <dgm:cxn modelId="{39C4C181-F905-4E6B-BED1-BF69C6B19D9B}" type="presParOf" srcId="{B88FC5F1-A7FD-45F8-8DE1-98BCDE211902}" destId="{E9884652-35E9-4FD6-BC5C-C05A7100A28F}" srcOrd="9" destOrd="0" presId="urn:microsoft.com/office/officeart/2008/layout/BendingPictureBlocks"/>
    <dgm:cxn modelId="{D818829B-2746-48C8-B369-B72EC248A83E}" type="presParOf" srcId="{B88FC5F1-A7FD-45F8-8DE1-98BCDE211902}" destId="{8407BE69-7596-4FB1-BB6C-B7EA9F58EBD9}" srcOrd="10" destOrd="0" presId="urn:microsoft.com/office/officeart/2008/layout/BendingPictureBlocks"/>
    <dgm:cxn modelId="{AF2F5054-9485-4144-A3EB-D3FB3990C3F1}" type="presParOf" srcId="{8407BE69-7596-4FB1-BB6C-B7EA9F58EBD9}" destId="{422FDAE9-83D2-4249-B0DC-42B8E9C190FE}" srcOrd="0" destOrd="0" presId="urn:microsoft.com/office/officeart/2008/layout/BendingPictureBlocks"/>
    <dgm:cxn modelId="{420BD76F-74AC-4195-9177-64A63BFFA95B}" type="presParOf" srcId="{8407BE69-7596-4FB1-BB6C-B7EA9F58EBD9}" destId="{3472857A-F2A1-44B3-8837-3F97E0C0D4D4}"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99BCA1-E595-42B3-ADB5-3A92DBA60DAD}" type="doc">
      <dgm:prSet loTypeId="urn:microsoft.com/office/officeart/2008/layout/BendingPictureBlocks" loCatId="picture" qsTypeId="urn:microsoft.com/office/officeart/2005/8/quickstyle/simple3" qsCatId="simple" csTypeId="urn:microsoft.com/office/officeart/2005/8/colors/accent1_2" csCatId="accent1" phldr="1"/>
      <dgm:spPr/>
      <dgm:t>
        <a:bodyPr/>
        <a:lstStyle/>
        <a:p>
          <a:endParaRPr lang="en-US"/>
        </a:p>
      </dgm:t>
    </dgm:pt>
    <dgm:pt modelId="{013CDE53-AC62-498C-9E59-10DA86B2D7AF}">
      <dgm:prSet custT="1"/>
      <dgm:spPr/>
      <dgm:t>
        <a:bodyPr/>
        <a:lstStyle/>
        <a:p>
          <a:r>
            <a:rPr lang="en-US" sz="1300" dirty="0"/>
            <a:t>Open Master / Export LC</a:t>
          </a:r>
        </a:p>
      </dgm:t>
    </dgm:pt>
    <dgm:pt modelId="{6182467B-856A-43B8-A5F0-9A6BA4248CE3}" type="parTrans" cxnId="{491F8314-809A-4C11-87D0-7D06AF1E4513}">
      <dgm:prSet/>
      <dgm:spPr/>
      <dgm:t>
        <a:bodyPr/>
        <a:lstStyle/>
        <a:p>
          <a:endParaRPr lang="en-US"/>
        </a:p>
      </dgm:t>
    </dgm:pt>
    <dgm:pt modelId="{17645DC7-33AB-4A76-8F15-E50B1EA69EE8}" type="sibTrans" cxnId="{491F8314-809A-4C11-87D0-7D06AF1E4513}">
      <dgm:prSet/>
      <dgm:spPr/>
      <dgm:t>
        <a:bodyPr/>
        <a:lstStyle/>
        <a:p>
          <a:endParaRPr lang="en-US"/>
        </a:p>
      </dgm:t>
    </dgm:pt>
    <dgm:pt modelId="{F5AC0752-42A2-4836-A251-47E46D3A23FE}">
      <dgm:prSet custT="1"/>
      <dgm:spPr/>
      <dgm:t>
        <a:bodyPr/>
        <a:lstStyle/>
        <a:p>
          <a:r>
            <a:rPr lang="en-US" sz="1300" dirty="0"/>
            <a:t>LC Amendment Facility. </a:t>
          </a:r>
        </a:p>
      </dgm:t>
    </dgm:pt>
    <dgm:pt modelId="{91DEA64A-03B0-450C-A5EA-63FBB36F7A7D}" type="parTrans" cxnId="{6176C835-232B-4F12-A517-EEEEF414C844}">
      <dgm:prSet/>
      <dgm:spPr/>
      <dgm:t>
        <a:bodyPr/>
        <a:lstStyle/>
        <a:p>
          <a:endParaRPr lang="en-US"/>
        </a:p>
      </dgm:t>
    </dgm:pt>
    <dgm:pt modelId="{0327375E-5990-4E69-BC4C-73FD43062ACD}" type="sibTrans" cxnId="{6176C835-232B-4F12-A517-EEEEF414C844}">
      <dgm:prSet/>
      <dgm:spPr/>
      <dgm:t>
        <a:bodyPr/>
        <a:lstStyle/>
        <a:p>
          <a:endParaRPr lang="en-US"/>
        </a:p>
      </dgm:t>
    </dgm:pt>
    <dgm:pt modelId="{39F7069F-F7FD-4D5A-8133-629A1A7C8EA4}">
      <dgm:prSet custT="1"/>
      <dgm:spPr/>
      <dgm:t>
        <a:bodyPr/>
        <a:lstStyle/>
        <a:p>
          <a:r>
            <a:rPr lang="en-US" sz="1300" dirty="0"/>
            <a:t>Expense Recognition Facility</a:t>
          </a:r>
        </a:p>
      </dgm:t>
    </dgm:pt>
    <dgm:pt modelId="{6430A4C5-B2AB-46E9-8EA7-ADA8CCEC2EC0}" type="parTrans" cxnId="{2AC2A21E-3391-49DD-952D-33CA2521B8AF}">
      <dgm:prSet/>
      <dgm:spPr/>
      <dgm:t>
        <a:bodyPr/>
        <a:lstStyle/>
        <a:p>
          <a:endParaRPr lang="en-US"/>
        </a:p>
      </dgm:t>
    </dgm:pt>
    <dgm:pt modelId="{BEB72C9B-B0B6-4B92-B777-45678BC20BDF}" type="sibTrans" cxnId="{2AC2A21E-3391-49DD-952D-33CA2521B8AF}">
      <dgm:prSet/>
      <dgm:spPr/>
      <dgm:t>
        <a:bodyPr/>
        <a:lstStyle/>
        <a:p>
          <a:endParaRPr lang="en-US"/>
        </a:p>
      </dgm:t>
    </dgm:pt>
    <dgm:pt modelId="{9D376087-E47F-42AF-B126-73E1731FAD09}">
      <dgm:prSet custT="1"/>
      <dgm:spPr/>
      <dgm:t>
        <a:bodyPr/>
        <a:lstStyle/>
        <a:p>
          <a:r>
            <a:rPr lang="en-US" sz="1300" dirty="0"/>
            <a:t>UD Generation Facility</a:t>
          </a:r>
        </a:p>
      </dgm:t>
    </dgm:pt>
    <dgm:pt modelId="{6D37F95B-3ACD-4440-B0B9-72819CE024D9}" type="parTrans" cxnId="{62C259BB-22AB-4CCB-97AE-4E6E93EAA3AB}">
      <dgm:prSet/>
      <dgm:spPr/>
      <dgm:t>
        <a:bodyPr/>
        <a:lstStyle/>
        <a:p>
          <a:endParaRPr lang="en-US"/>
        </a:p>
      </dgm:t>
    </dgm:pt>
    <dgm:pt modelId="{9AFD34E2-C192-40E1-99A8-91753AB47338}" type="sibTrans" cxnId="{62C259BB-22AB-4CCB-97AE-4E6E93EAA3AB}">
      <dgm:prSet/>
      <dgm:spPr/>
      <dgm:t>
        <a:bodyPr/>
        <a:lstStyle/>
        <a:p>
          <a:endParaRPr lang="en-US"/>
        </a:p>
      </dgm:t>
    </dgm:pt>
    <dgm:pt modelId="{E407F873-4881-4309-927F-FC8B6AA0A944}">
      <dgm:prSet custT="1"/>
      <dgm:spPr/>
      <dgm:t>
        <a:bodyPr/>
        <a:lstStyle/>
        <a:p>
          <a:r>
            <a:rPr lang="en-US" sz="1300" dirty="0"/>
            <a:t>Sight or Time Draft Manage</a:t>
          </a:r>
        </a:p>
      </dgm:t>
    </dgm:pt>
    <dgm:pt modelId="{49E9DC5C-FBFB-473C-991F-E897D3A50E02}" type="parTrans" cxnId="{4E0A622E-6875-4087-B8CB-F2D4ABFEA393}">
      <dgm:prSet/>
      <dgm:spPr/>
      <dgm:t>
        <a:bodyPr/>
        <a:lstStyle/>
        <a:p>
          <a:endParaRPr lang="en-US"/>
        </a:p>
      </dgm:t>
    </dgm:pt>
    <dgm:pt modelId="{8DB8C783-345C-478C-BE69-0B0F49A65839}" type="sibTrans" cxnId="{4E0A622E-6875-4087-B8CB-F2D4ABFEA393}">
      <dgm:prSet/>
      <dgm:spPr/>
      <dgm:t>
        <a:bodyPr/>
        <a:lstStyle/>
        <a:p>
          <a:endParaRPr lang="en-US"/>
        </a:p>
      </dgm:t>
    </dgm:pt>
    <dgm:pt modelId="{56C7D59C-2A04-423E-902D-042DF059CE10}">
      <dgm:prSet custT="1"/>
      <dgm:spPr/>
      <dgm:t>
        <a:bodyPr/>
        <a:lstStyle/>
        <a:p>
          <a:r>
            <a:rPr lang="en-US" sz="1300" dirty="0"/>
            <a:t>CI Processing </a:t>
          </a:r>
        </a:p>
      </dgm:t>
    </dgm:pt>
    <dgm:pt modelId="{9ABEF990-CB35-4C5B-B7F9-307C25BE380B}" type="parTrans" cxnId="{4B88507F-9A0E-4AF8-9331-4F912DF4BEF8}">
      <dgm:prSet/>
      <dgm:spPr/>
      <dgm:t>
        <a:bodyPr/>
        <a:lstStyle/>
        <a:p>
          <a:endParaRPr lang="en-US"/>
        </a:p>
      </dgm:t>
    </dgm:pt>
    <dgm:pt modelId="{F2ED6808-2C41-489C-B263-F1853948CBEA}" type="sibTrans" cxnId="{4B88507F-9A0E-4AF8-9331-4F912DF4BEF8}">
      <dgm:prSet/>
      <dgm:spPr/>
      <dgm:t>
        <a:bodyPr/>
        <a:lstStyle/>
        <a:p>
          <a:endParaRPr lang="en-US"/>
        </a:p>
      </dgm:t>
    </dgm:pt>
    <dgm:pt modelId="{B88FC5F1-A7FD-45F8-8DE1-98BCDE211902}" type="pres">
      <dgm:prSet presAssocID="{1699BCA1-E595-42B3-ADB5-3A92DBA60DAD}" presName="Name0" presStyleCnt="0">
        <dgm:presLayoutVars>
          <dgm:dir/>
          <dgm:resizeHandles/>
        </dgm:presLayoutVars>
      </dgm:prSet>
      <dgm:spPr/>
    </dgm:pt>
    <dgm:pt modelId="{894D2EC1-FCEB-481F-A990-7657896DE2EF}" type="pres">
      <dgm:prSet presAssocID="{013CDE53-AC62-498C-9E59-10DA86B2D7AF}" presName="composite" presStyleCnt="0"/>
      <dgm:spPr/>
    </dgm:pt>
    <dgm:pt modelId="{B13114F9-E884-4B81-BBD8-C0C71C4BC4C5}" type="pres">
      <dgm:prSet presAssocID="{013CDE53-AC62-498C-9E59-10DA86B2D7AF}" presName="rect1" presStyleLbl="bgImgPlace1" presStyleIdx="0" presStyleCnt="6"/>
      <dgm:spPr>
        <a:blipFill rotWithShape="1">
          <a:blip xmlns:r="http://schemas.openxmlformats.org/officeDocument/2006/relationships" r:embed="rId1"/>
          <a:stretch>
            <a:fillRect/>
          </a:stretch>
        </a:blipFill>
      </dgm:spPr>
    </dgm:pt>
    <dgm:pt modelId="{AB925A41-31D9-4CB2-8552-2AD0FEFC98B1}" type="pres">
      <dgm:prSet presAssocID="{013CDE53-AC62-498C-9E59-10DA86B2D7AF}" presName="rect2" presStyleLbl="node1" presStyleIdx="0" presStyleCnt="6" custScaleX="129845">
        <dgm:presLayoutVars>
          <dgm:bulletEnabled val="1"/>
        </dgm:presLayoutVars>
      </dgm:prSet>
      <dgm:spPr/>
    </dgm:pt>
    <dgm:pt modelId="{6A656D76-E0FD-4008-A80F-DC7BFF04E2DC}" type="pres">
      <dgm:prSet presAssocID="{17645DC7-33AB-4A76-8F15-E50B1EA69EE8}" presName="sibTrans" presStyleCnt="0"/>
      <dgm:spPr/>
    </dgm:pt>
    <dgm:pt modelId="{55BAAD52-2844-4976-B6FC-AD3F38859F88}" type="pres">
      <dgm:prSet presAssocID="{F5AC0752-42A2-4836-A251-47E46D3A23FE}" presName="composite" presStyleCnt="0"/>
      <dgm:spPr/>
    </dgm:pt>
    <dgm:pt modelId="{0D5962B9-7191-454D-B7D3-52511EA87D53}" type="pres">
      <dgm:prSet presAssocID="{F5AC0752-42A2-4836-A251-47E46D3A23FE}" presName="rect1" presStyleLbl="bgImgPlace1" presStyleIdx="1" presStyleCnt="6"/>
      <dgm:spPr>
        <a:blipFill rotWithShape="1">
          <a:blip xmlns:r="http://schemas.openxmlformats.org/officeDocument/2006/relationships" r:embed="rId2"/>
          <a:stretch>
            <a:fillRect/>
          </a:stretch>
        </a:blipFill>
      </dgm:spPr>
    </dgm:pt>
    <dgm:pt modelId="{2CF0F08F-FC46-460C-87DB-812FC2117A31}" type="pres">
      <dgm:prSet presAssocID="{F5AC0752-42A2-4836-A251-47E46D3A23FE}" presName="rect2" presStyleLbl="node1" presStyleIdx="1" presStyleCnt="6" custScaleX="129845">
        <dgm:presLayoutVars>
          <dgm:bulletEnabled val="1"/>
        </dgm:presLayoutVars>
      </dgm:prSet>
      <dgm:spPr/>
    </dgm:pt>
    <dgm:pt modelId="{A0275888-2D1E-44ED-9F66-68FD6730D8E9}" type="pres">
      <dgm:prSet presAssocID="{0327375E-5990-4E69-BC4C-73FD43062ACD}" presName="sibTrans" presStyleCnt="0"/>
      <dgm:spPr/>
    </dgm:pt>
    <dgm:pt modelId="{B7F6AE9E-6F5A-40B4-B601-B171294F4033}" type="pres">
      <dgm:prSet presAssocID="{39F7069F-F7FD-4D5A-8133-629A1A7C8EA4}" presName="composite" presStyleCnt="0"/>
      <dgm:spPr/>
    </dgm:pt>
    <dgm:pt modelId="{20CAB912-22CA-4373-A238-AF2FDC454EEE}" type="pres">
      <dgm:prSet presAssocID="{39F7069F-F7FD-4D5A-8133-629A1A7C8EA4}" presName="rect1" presStyleLbl="bgImgPlace1" presStyleIdx="2" presStyleCnt="6"/>
      <dgm:spPr>
        <a:blipFill rotWithShape="1">
          <a:blip xmlns:r="http://schemas.openxmlformats.org/officeDocument/2006/relationships" r:embed="rId3"/>
          <a:stretch>
            <a:fillRect/>
          </a:stretch>
        </a:blipFill>
      </dgm:spPr>
    </dgm:pt>
    <dgm:pt modelId="{DBA6FC21-3D38-469A-9BC5-8625053FFE6A}" type="pres">
      <dgm:prSet presAssocID="{39F7069F-F7FD-4D5A-8133-629A1A7C8EA4}" presName="rect2" presStyleLbl="node1" presStyleIdx="2" presStyleCnt="6" custScaleX="129845">
        <dgm:presLayoutVars>
          <dgm:bulletEnabled val="1"/>
        </dgm:presLayoutVars>
      </dgm:prSet>
      <dgm:spPr/>
    </dgm:pt>
    <dgm:pt modelId="{8B655910-7179-4165-9648-0809AA37738D}" type="pres">
      <dgm:prSet presAssocID="{BEB72C9B-B0B6-4B92-B777-45678BC20BDF}" presName="sibTrans" presStyleCnt="0"/>
      <dgm:spPr/>
    </dgm:pt>
    <dgm:pt modelId="{DCF1D5AD-22A5-4E76-AA3B-2584823CCDB6}" type="pres">
      <dgm:prSet presAssocID="{9D376087-E47F-42AF-B126-73E1731FAD09}" presName="composite" presStyleCnt="0"/>
      <dgm:spPr/>
    </dgm:pt>
    <dgm:pt modelId="{F278F31C-D111-4A39-8227-BFC31F12F553}" type="pres">
      <dgm:prSet presAssocID="{9D376087-E47F-42AF-B126-73E1731FAD09}" presName="rect1" presStyleLbl="bgImgPlace1" presStyleIdx="3" presStyleCnt="6"/>
      <dgm:spPr>
        <a:blipFill rotWithShape="1">
          <a:blip xmlns:r="http://schemas.openxmlformats.org/officeDocument/2006/relationships" r:embed="rId4"/>
          <a:stretch>
            <a:fillRect/>
          </a:stretch>
        </a:blipFill>
      </dgm:spPr>
    </dgm:pt>
    <dgm:pt modelId="{CB68191C-FE65-49B3-8758-5DB01DCC6E6B}" type="pres">
      <dgm:prSet presAssocID="{9D376087-E47F-42AF-B126-73E1731FAD09}" presName="rect2" presStyleLbl="node1" presStyleIdx="3" presStyleCnt="6" custScaleX="129845">
        <dgm:presLayoutVars>
          <dgm:bulletEnabled val="1"/>
        </dgm:presLayoutVars>
      </dgm:prSet>
      <dgm:spPr/>
    </dgm:pt>
    <dgm:pt modelId="{74D38B11-05D0-4D5A-8F7F-CF0E3B05E8B9}" type="pres">
      <dgm:prSet presAssocID="{9AFD34E2-C192-40E1-99A8-91753AB47338}" presName="sibTrans" presStyleCnt="0"/>
      <dgm:spPr/>
    </dgm:pt>
    <dgm:pt modelId="{EE2FAAC3-68D2-4EC9-90B3-FA1F534F0C91}" type="pres">
      <dgm:prSet presAssocID="{E407F873-4881-4309-927F-FC8B6AA0A944}" presName="composite" presStyleCnt="0"/>
      <dgm:spPr/>
    </dgm:pt>
    <dgm:pt modelId="{00EA2036-71B6-42C7-800B-3FE1964F9283}" type="pres">
      <dgm:prSet presAssocID="{E407F873-4881-4309-927F-FC8B6AA0A944}" presName="rect1" presStyleLbl="bgImgPlace1" presStyleIdx="4" presStyleCnt="6"/>
      <dgm:spPr>
        <a:blipFill rotWithShape="1">
          <a:blip xmlns:r="http://schemas.openxmlformats.org/officeDocument/2006/relationships" r:embed="rId5"/>
          <a:stretch>
            <a:fillRect/>
          </a:stretch>
        </a:blipFill>
      </dgm:spPr>
    </dgm:pt>
    <dgm:pt modelId="{D61C5E21-DA4F-4133-B7D5-C483BCF3BB64}" type="pres">
      <dgm:prSet presAssocID="{E407F873-4881-4309-927F-FC8B6AA0A944}" presName="rect2" presStyleLbl="node1" presStyleIdx="4" presStyleCnt="6" custScaleX="129845">
        <dgm:presLayoutVars>
          <dgm:bulletEnabled val="1"/>
        </dgm:presLayoutVars>
      </dgm:prSet>
      <dgm:spPr/>
    </dgm:pt>
    <dgm:pt modelId="{445CD4B3-9017-4DB2-8426-5637D780DC19}" type="pres">
      <dgm:prSet presAssocID="{8DB8C783-345C-478C-BE69-0B0F49A65839}" presName="sibTrans" presStyleCnt="0"/>
      <dgm:spPr/>
    </dgm:pt>
    <dgm:pt modelId="{E85FD40C-8409-4FC0-A29C-15D7A0321732}" type="pres">
      <dgm:prSet presAssocID="{56C7D59C-2A04-423E-902D-042DF059CE10}" presName="composite" presStyleCnt="0"/>
      <dgm:spPr/>
    </dgm:pt>
    <dgm:pt modelId="{B6AA11E3-A1CE-4552-BA54-0DE198F67B12}" type="pres">
      <dgm:prSet presAssocID="{56C7D59C-2A04-423E-902D-042DF059CE10}" presName="rect1" presStyleLbl="bgImgPlace1" presStyleIdx="5" presStyleCnt="6"/>
      <dgm:spPr>
        <a:blipFill rotWithShape="1">
          <a:blip xmlns:r="http://schemas.openxmlformats.org/officeDocument/2006/relationships" r:embed="rId6"/>
          <a:stretch>
            <a:fillRect/>
          </a:stretch>
        </a:blipFill>
      </dgm:spPr>
    </dgm:pt>
    <dgm:pt modelId="{3ACD7510-9C15-4438-B15F-A123760B22C8}" type="pres">
      <dgm:prSet presAssocID="{56C7D59C-2A04-423E-902D-042DF059CE10}" presName="rect2" presStyleLbl="node1" presStyleIdx="5" presStyleCnt="6" custScaleX="129845">
        <dgm:presLayoutVars>
          <dgm:bulletEnabled val="1"/>
        </dgm:presLayoutVars>
      </dgm:prSet>
      <dgm:spPr/>
    </dgm:pt>
  </dgm:ptLst>
  <dgm:cxnLst>
    <dgm:cxn modelId="{491F8314-809A-4C11-87D0-7D06AF1E4513}" srcId="{1699BCA1-E595-42B3-ADB5-3A92DBA60DAD}" destId="{013CDE53-AC62-498C-9E59-10DA86B2D7AF}" srcOrd="0" destOrd="0" parTransId="{6182467B-856A-43B8-A5F0-9A6BA4248CE3}" sibTransId="{17645DC7-33AB-4A76-8F15-E50B1EA69EE8}"/>
    <dgm:cxn modelId="{2AC2A21E-3391-49DD-952D-33CA2521B8AF}" srcId="{1699BCA1-E595-42B3-ADB5-3A92DBA60DAD}" destId="{39F7069F-F7FD-4D5A-8133-629A1A7C8EA4}" srcOrd="2" destOrd="0" parTransId="{6430A4C5-B2AB-46E9-8EA7-ADA8CCEC2EC0}" sibTransId="{BEB72C9B-B0B6-4B92-B777-45678BC20BDF}"/>
    <dgm:cxn modelId="{F7753B24-8622-4106-8997-26E229230BF2}" type="presOf" srcId="{013CDE53-AC62-498C-9E59-10DA86B2D7AF}" destId="{AB925A41-31D9-4CB2-8552-2AD0FEFC98B1}" srcOrd="0" destOrd="0" presId="urn:microsoft.com/office/officeart/2008/layout/BendingPictureBlocks"/>
    <dgm:cxn modelId="{4E0A622E-6875-4087-B8CB-F2D4ABFEA393}" srcId="{1699BCA1-E595-42B3-ADB5-3A92DBA60DAD}" destId="{E407F873-4881-4309-927F-FC8B6AA0A944}" srcOrd="4" destOrd="0" parTransId="{49E9DC5C-FBFB-473C-991F-E897D3A50E02}" sibTransId="{8DB8C783-345C-478C-BE69-0B0F49A65839}"/>
    <dgm:cxn modelId="{6176C835-232B-4F12-A517-EEEEF414C844}" srcId="{1699BCA1-E595-42B3-ADB5-3A92DBA60DAD}" destId="{F5AC0752-42A2-4836-A251-47E46D3A23FE}" srcOrd="1" destOrd="0" parTransId="{91DEA64A-03B0-450C-A5EA-63FBB36F7A7D}" sibTransId="{0327375E-5990-4E69-BC4C-73FD43062ACD}"/>
    <dgm:cxn modelId="{AC45805D-F769-4137-817E-EE11E70652B9}" type="presOf" srcId="{1699BCA1-E595-42B3-ADB5-3A92DBA60DAD}" destId="{B88FC5F1-A7FD-45F8-8DE1-98BCDE211902}" srcOrd="0" destOrd="0" presId="urn:microsoft.com/office/officeart/2008/layout/BendingPictureBlocks"/>
    <dgm:cxn modelId="{9DE36A79-6537-4BFE-953E-C1CFAC533BA8}" type="presOf" srcId="{56C7D59C-2A04-423E-902D-042DF059CE10}" destId="{3ACD7510-9C15-4438-B15F-A123760B22C8}" srcOrd="0" destOrd="0" presId="urn:microsoft.com/office/officeart/2008/layout/BendingPictureBlocks"/>
    <dgm:cxn modelId="{4B88507F-9A0E-4AF8-9331-4F912DF4BEF8}" srcId="{1699BCA1-E595-42B3-ADB5-3A92DBA60DAD}" destId="{56C7D59C-2A04-423E-902D-042DF059CE10}" srcOrd="5" destOrd="0" parTransId="{9ABEF990-CB35-4C5B-B7F9-307C25BE380B}" sibTransId="{F2ED6808-2C41-489C-B263-F1853948CBEA}"/>
    <dgm:cxn modelId="{072CC789-0CBF-4249-8D8A-B94CA164DCC6}" type="presOf" srcId="{F5AC0752-42A2-4836-A251-47E46D3A23FE}" destId="{2CF0F08F-FC46-460C-87DB-812FC2117A31}" srcOrd="0" destOrd="0" presId="urn:microsoft.com/office/officeart/2008/layout/BendingPictureBlocks"/>
    <dgm:cxn modelId="{5BCB74A9-B76D-45BC-B424-29655A73DE3B}" type="presOf" srcId="{E407F873-4881-4309-927F-FC8B6AA0A944}" destId="{D61C5E21-DA4F-4133-B7D5-C483BCF3BB64}" srcOrd="0" destOrd="0" presId="urn:microsoft.com/office/officeart/2008/layout/BendingPictureBlocks"/>
    <dgm:cxn modelId="{62C259BB-22AB-4CCB-97AE-4E6E93EAA3AB}" srcId="{1699BCA1-E595-42B3-ADB5-3A92DBA60DAD}" destId="{9D376087-E47F-42AF-B126-73E1731FAD09}" srcOrd="3" destOrd="0" parTransId="{6D37F95B-3ACD-4440-B0B9-72819CE024D9}" sibTransId="{9AFD34E2-C192-40E1-99A8-91753AB47338}"/>
    <dgm:cxn modelId="{51A007BD-A9D4-42A0-9706-D9F8926459B2}" type="presOf" srcId="{39F7069F-F7FD-4D5A-8133-629A1A7C8EA4}" destId="{DBA6FC21-3D38-469A-9BC5-8625053FFE6A}" srcOrd="0" destOrd="0" presId="urn:microsoft.com/office/officeart/2008/layout/BendingPictureBlocks"/>
    <dgm:cxn modelId="{E983E5D8-3525-403D-9C99-4D17D16CAEC1}" type="presOf" srcId="{9D376087-E47F-42AF-B126-73E1731FAD09}" destId="{CB68191C-FE65-49B3-8758-5DB01DCC6E6B}" srcOrd="0" destOrd="0" presId="urn:microsoft.com/office/officeart/2008/layout/BendingPictureBlocks"/>
    <dgm:cxn modelId="{E4415C18-A8F9-48CD-A0EF-3904A7CDD8F3}" type="presParOf" srcId="{B88FC5F1-A7FD-45F8-8DE1-98BCDE211902}" destId="{894D2EC1-FCEB-481F-A990-7657896DE2EF}" srcOrd="0" destOrd="0" presId="urn:microsoft.com/office/officeart/2008/layout/BendingPictureBlocks"/>
    <dgm:cxn modelId="{838D012E-5D8F-45AD-9801-9A0116F5BCA8}" type="presParOf" srcId="{894D2EC1-FCEB-481F-A990-7657896DE2EF}" destId="{B13114F9-E884-4B81-BBD8-C0C71C4BC4C5}" srcOrd="0" destOrd="0" presId="urn:microsoft.com/office/officeart/2008/layout/BendingPictureBlocks"/>
    <dgm:cxn modelId="{2F24AAC3-C38E-46C0-8C90-73AF717B2BE0}" type="presParOf" srcId="{894D2EC1-FCEB-481F-A990-7657896DE2EF}" destId="{AB925A41-31D9-4CB2-8552-2AD0FEFC98B1}" srcOrd="1" destOrd="0" presId="urn:microsoft.com/office/officeart/2008/layout/BendingPictureBlocks"/>
    <dgm:cxn modelId="{BFAC96B5-DC26-4A21-9E78-50A2199E24C4}" type="presParOf" srcId="{B88FC5F1-A7FD-45F8-8DE1-98BCDE211902}" destId="{6A656D76-E0FD-4008-A80F-DC7BFF04E2DC}" srcOrd="1" destOrd="0" presId="urn:microsoft.com/office/officeart/2008/layout/BendingPictureBlocks"/>
    <dgm:cxn modelId="{CB5DB519-7C31-4944-9516-3EAEFDF6E3B2}" type="presParOf" srcId="{B88FC5F1-A7FD-45F8-8DE1-98BCDE211902}" destId="{55BAAD52-2844-4976-B6FC-AD3F38859F88}" srcOrd="2" destOrd="0" presId="urn:microsoft.com/office/officeart/2008/layout/BendingPictureBlocks"/>
    <dgm:cxn modelId="{3919DDD6-9D1E-4EB7-B71F-83BC37533FC8}" type="presParOf" srcId="{55BAAD52-2844-4976-B6FC-AD3F38859F88}" destId="{0D5962B9-7191-454D-B7D3-52511EA87D53}" srcOrd="0" destOrd="0" presId="urn:microsoft.com/office/officeart/2008/layout/BendingPictureBlocks"/>
    <dgm:cxn modelId="{32263034-0D9F-4625-8046-8D41F0D67FDA}" type="presParOf" srcId="{55BAAD52-2844-4976-B6FC-AD3F38859F88}" destId="{2CF0F08F-FC46-460C-87DB-812FC2117A31}" srcOrd="1" destOrd="0" presId="urn:microsoft.com/office/officeart/2008/layout/BendingPictureBlocks"/>
    <dgm:cxn modelId="{EE76A3AA-03B6-4BDE-96DD-FE0714D390AD}" type="presParOf" srcId="{B88FC5F1-A7FD-45F8-8DE1-98BCDE211902}" destId="{A0275888-2D1E-44ED-9F66-68FD6730D8E9}" srcOrd="3" destOrd="0" presId="urn:microsoft.com/office/officeart/2008/layout/BendingPictureBlocks"/>
    <dgm:cxn modelId="{351A1882-2AFE-4A3A-BB37-92B6BA6DC731}" type="presParOf" srcId="{B88FC5F1-A7FD-45F8-8DE1-98BCDE211902}" destId="{B7F6AE9E-6F5A-40B4-B601-B171294F4033}" srcOrd="4" destOrd="0" presId="urn:microsoft.com/office/officeart/2008/layout/BendingPictureBlocks"/>
    <dgm:cxn modelId="{37273E6D-513B-4C90-9743-1E0420B28454}" type="presParOf" srcId="{B7F6AE9E-6F5A-40B4-B601-B171294F4033}" destId="{20CAB912-22CA-4373-A238-AF2FDC454EEE}" srcOrd="0" destOrd="0" presId="urn:microsoft.com/office/officeart/2008/layout/BendingPictureBlocks"/>
    <dgm:cxn modelId="{2855F708-CA6D-44F8-BCC8-953EF97F81F1}" type="presParOf" srcId="{B7F6AE9E-6F5A-40B4-B601-B171294F4033}" destId="{DBA6FC21-3D38-469A-9BC5-8625053FFE6A}" srcOrd="1" destOrd="0" presId="urn:microsoft.com/office/officeart/2008/layout/BendingPictureBlocks"/>
    <dgm:cxn modelId="{7554862E-FA86-4A8C-8F72-8922677FCA55}" type="presParOf" srcId="{B88FC5F1-A7FD-45F8-8DE1-98BCDE211902}" destId="{8B655910-7179-4165-9648-0809AA37738D}" srcOrd="5" destOrd="0" presId="urn:microsoft.com/office/officeart/2008/layout/BendingPictureBlocks"/>
    <dgm:cxn modelId="{EAA01596-BB58-43AA-B4DA-7FABE3461ED1}" type="presParOf" srcId="{B88FC5F1-A7FD-45F8-8DE1-98BCDE211902}" destId="{DCF1D5AD-22A5-4E76-AA3B-2584823CCDB6}" srcOrd="6" destOrd="0" presId="urn:microsoft.com/office/officeart/2008/layout/BendingPictureBlocks"/>
    <dgm:cxn modelId="{41B9D432-91A2-4BE6-8320-3450E49E6252}" type="presParOf" srcId="{DCF1D5AD-22A5-4E76-AA3B-2584823CCDB6}" destId="{F278F31C-D111-4A39-8227-BFC31F12F553}" srcOrd="0" destOrd="0" presId="urn:microsoft.com/office/officeart/2008/layout/BendingPictureBlocks"/>
    <dgm:cxn modelId="{6E50BFA9-56F2-4425-A09B-FF2F578C06C1}" type="presParOf" srcId="{DCF1D5AD-22A5-4E76-AA3B-2584823CCDB6}" destId="{CB68191C-FE65-49B3-8758-5DB01DCC6E6B}" srcOrd="1" destOrd="0" presId="urn:microsoft.com/office/officeart/2008/layout/BendingPictureBlocks"/>
    <dgm:cxn modelId="{233B3854-3844-41EB-B606-5943A833519E}" type="presParOf" srcId="{B88FC5F1-A7FD-45F8-8DE1-98BCDE211902}" destId="{74D38B11-05D0-4D5A-8F7F-CF0E3B05E8B9}" srcOrd="7" destOrd="0" presId="urn:microsoft.com/office/officeart/2008/layout/BendingPictureBlocks"/>
    <dgm:cxn modelId="{FD99E4F8-9DCE-4EF3-BE8A-DBF7B27C6CEA}" type="presParOf" srcId="{B88FC5F1-A7FD-45F8-8DE1-98BCDE211902}" destId="{EE2FAAC3-68D2-4EC9-90B3-FA1F534F0C91}" srcOrd="8" destOrd="0" presId="urn:microsoft.com/office/officeart/2008/layout/BendingPictureBlocks"/>
    <dgm:cxn modelId="{2FABC249-F355-43F0-88D4-4089E755D3EC}" type="presParOf" srcId="{EE2FAAC3-68D2-4EC9-90B3-FA1F534F0C91}" destId="{00EA2036-71B6-42C7-800B-3FE1964F9283}" srcOrd="0" destOrd="0" presId="urn:microsoft.com/office/officeart/2008/layout/BendingPictureBlocks"/>
    <dgm:cxn modelId="{BF8CD459-ED30-49FF-B213-E8BC8C05DF72}" type="presParOf" srcId="{EE2FAAC3-68D2-4EC9-90B3-FA1F534F0C91}" destId="{D61C5E21-DA4F-4133-B7D5-C483BCF3BB64}" srcOrd="1" destOrd="0" presId="urn:microsoft.com/office/officeart/2008/layout/BendingPictureBlocks"/>
    <dgm:cxn modelId="{5FDD71E4-037E-41F3-A700-5AF602312BD3}" type="presParOf" srcId="{B88FC5F1-A7FD-45F8-8DE1-98BCDE211902}" destId="{445CD4B3-9017-4DB2-8426-5637D780DC19}" srcOrd="9" destOrd="0" presId="urn:microsoft.com/office/officeart/2008/layout/BendingPictureBlocks"/>
    <dgm:cxn modelId="{525679EC-602C-4B17-AA93-1E6944982E65}" type="presParOf" srcId="{B88FC5F1-A7FD-45F8-8DE1-98BCDE211902}" destId="{E85FD40C-8409-4FC0-A29C-15D7A0321732}" srcOrd="10" destOrd="0" presId="urn:microsoft.com/office/officeart/2008/layout/BendingPictureBlocks"/>
    <dgm:cxn modelId="{F436BD81-FE32-4346-9C52-03D92E129B7A}" type="presParOf" srcId="{E85FD40C-8409-4FC0-A29C-15D7A0321732}" destId="{B6AA11E3-A1CE-4552-BA54-0DE198F67B12}" srcOrd="0" destOrd="0" presId="urn:microsoft.com/office/officeart/2008/layout/BendingPictureBlocks"/>
    <dgm:cxn modelId="{4D8CB536-A11A-4101-AD63-142A45C75037}" type="presParOf" srcId="{E85FD40C-8409-4FC0-A29C-15D7A0321732}" destId="{3ACD7510-9C15-4438-B15F-A123760B22C8}"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99BCA1-E595-42B3-ADB5-3A92DBA60DAD}" type="doc">
      <dgm:prSet loTypeId="urn:microsoft.com/office/officeart/2008/layout/BendingPictureBlocks" loCatId="picture" qsTypeId="urn:microsoft.com/office/officeart/2005/8/quickstyle/simple3" qsCatId="simple" csTypeId="urn:microsoft.com/office/officeart/2005/8/colors/accent1_2" csCatId="accent1" phldr="1"/>
      <dgm:spPr/>
      <dgm:t>
        <a:bodyPr/>
        <a:lstStyle/>
        <a:p>
          <a:endParaRPr lang="en-US"/>
        </a:p>
      </dgm:t>
    </dgm:pt>
    <dgm:pt modelId="{7ABB3084-A075-4192-8CCA-6AAA2A1557BE}">
      <dgm:prSet custT="1"/>
      <dgm:spPr/>
      <dgm:t>
        <a:bodyPr/>
        <a:lstStyle/>
        <a:p>
          <a:r>
            <a:rPr lang="en-US" sz="1200" dirty="0"/>
            <a:t>Shipping Document Processing </a:t>
          </a:r>
        </a:p>
      </dgm:t>
    </dgm:pt>
    <dgm:pt modelId="{F0835FD6-E5DF-4F98-817E-3A59B8405440}" type="parTrans" cxnId="{E5EC2DB4-19C8-4176-8C12-C79405C5B7CD}">
      <dgm:prSet/>
      <dgm:spPr/>
      <dgm:t>
        <a:bodyPr/>
        <a:lstStyle/>
        <a:p>
          <a:endParaRPr lang="en-US"/>
        </a:p>
      </dgm:t>
    </dgm:pt>
    <dgm:pt modelId="{61B185B2-E8E2-49A8-983D-35EED8B6F44B}" type="sibTrans" cxnId="{E5EC2DB4-19C8-4176-8C12-C79405C5B7CD}">
      <dgm:prSet/>
      <dgm:spPr/>
      <dgm:t>
        <a:bodyPr/>
        <a:lstStyle/>
        <a:p>
          <a:endParaRPr lang="en-US"/>
        </a:p>
      </dgm:t>
    </dgm:pt>
    <dgm:pt modelId="{5B5D1732-3DDA-4A49-B69C-3AB25E19945E}">
      <dgm:prSet custT="1"/>
      <dgm:spPr/>
      <dgm:t>
        <a:bodyPr/>
        <a:lstStyle/>
        <a:p>
          <a:r>
            <a:rPr lang="en-US" sz="1200" dirty="0"/>
            <a:t>Invoice Acceptance Facility</a:t>
          </a:r>
        </a:p>
      </dgm:t>
    </dgm:pt>
    <dgm:pt modelId="{97EC4A69-9D59-422D-96F7-94FC6FCAA09B}" type="parTrans" cxnId="{4C9CCD0B-7E91-4BC2-87A4-2FF9581E533E}">
      <dgm:prSet/>
      <dgm:spPr/>
      <dgm:t>
        <a:bodyPr/>
        <a:lstStyle/>
        <a:p>
          <a:endParaRPr lang="en-US"/>
        </a:p>
      </dgm:t>
    </dgm:pt>
    <dgm:pt modelId="{9102D4AD-5EDE-481A-B3D0-7CECCFF4B144}" type="sibTrans" cxnId="{4C9CCD0B-7E91-4BC2-87A4-2FF9581E533E}">
      <dgm:prSet/>
      <dgm:spPr/>
      <dgm:t>
        <a:bodyPr/>
        <a:lstStyle/>
        <a:p>
          <a:endParaRPr lang="en-US"/>
        </a:p>
      </dgm:t>
    </dgm:pt>
    <dgm:pt modelId="{7D96401B-D8A2-4A55-BD2F-62D39CE6091D}">
      <dgm:prSet custT="1"/>
      <dgm:spPr/>
      <dgm:t>
        <a:bodyPr/>
        <a:lstStyle/>
        <a:p>
          <a:r>
            <a:rPr lang="en-US" sz="1200" dirty="0"/>
            <a:t>Courier &amp; FF info tracking</a:t>
          </a:r>
        </a:p>
      </dgm:t>
    </dgm:pt>
    <dgm:pt modelId="{022891D9-EFBA-4743-8C26-E1BEF7B19103}" type="parTrans" cxnId="{69C1CC61-E855-4A87-A876-DBB3EC0A2083}">
      <dgm:prSet/>
      <dgm:spPr/>
      <dgm:t>
        <a:bodyPr/>
        <a:lstStyle/>
        <a:p>
          <a:endParaRPr lang="en-US"/>
        </a:p>
      </dgm:t>
    </dgm:pt>
    <dgm:pt modelId="{B9210E1D-17A2-4B45-ABF8-F74C23D7C49A}" type="sibTrans" cxnId="{69C1CC61-E855-4A87-A876-DBB3EC0A2083}">
      <dgm:prSet/>
      <dgm:spPr/>
      <dgm:t>
        <a:bodyPr/>
        <a:lstStyle/>
        <a:p>
          <a:endParaRPr lang="en-US"/>
        </a:p>
      </dgm:t>
    </dgm:pt>
    <dgm:pt modelId="{7931C63F-087F-483A-899E-C564B7688504}">
      <dgm:prSet custT="1"/>
      <dgm:spPr/>
      <dgm:t>
        <a:bodyPr/>
        <a:lstStyle/>
        <a:p>
          <a:r>
            <a:rPr lang="en-US" sz="1200" dirty="0"/>
            <a:t>B2B Add and Processing Facility </a:t>
          </a:r>
        </a:p>
      </dgm:t>
    </dgm:pt>
    <dgm:pt modelId="{18D34CB0-3859-468D-A071-636EE93ED6FE}" type="parTrans" cxnId="{EABDBA91-B8CC-4568-9BFC-87653210E129}">
      <dgm:prSet/>
      <dgm:spPr/>
      <dgm:t>
        <a:bodyPr/>
        <a:lstStyle/>
        <a:p>
          <a:endParaRPr lang="en-US"/>
        </a:p>
      </dgm:t>
    </dgm:pt>
    <dgm:pt modelId="{01DC4376-2372-4C91-978E-6900661E39FA}" type="sibTrans" cxnId="{EABDBA91-B8CC-4568-9BFC-87653210E129}">
      <dgm:prSet/>
      <dgm:spPr/>
      <dgm:t>
        <a:bodyPr/>
        <a:lstStyle/>
        <a:p>
          <a:endParaRPr lang="en-US"/>
        </a:p>
      </dgm:t>
    </dgm:pt>
    <dgm:pt modelId="{95929770-CF1C-4C1B-8C77-CB5F65A39C71}">
      <dgm:prSet custT="1"/>
      <dgm:spPr/>
      <dgm:t>
        <a:bodyPr/>
        <a:lstStyle/>
        <a:p>
          <a:r>
            <a:rPr lang="en-US" sz="1200" dirty="0"/>
            <a:t>LC Loan and Margin Adjustment Facility</a:t>
          </a:r>
        </a:p>
      </dgm:t>
    </dgm:pt>
    <dgm:pt modelId="{C5E457BC-9135-4562-A738-4EF683B6CBFD}" type="parTrans" cxnId="{98499A6F-71A4-420C-B23A-CBD222660759}">
      <dgm:prSet/>
      <dgm:spPr/>
      <dgm:t>
        <a:bodyPr/>
        <a:lstStyle/>
        <a:p>
          <a:endParaRPr lang="en-US"/>
        </a:p>
      </dgm:t>
    </dgm:pt>
    <dgm:pt modelId="{A3A231A9-6FA4-4936-9D5E-F14481A88F56}" type="sibTrans" cxnId="{98499A6F-71A4-420C-B23A-CBD222660759}">
      <dgm:prSet/>
      <dgm:spPr/>
      <dgm:t>
        <a:bodyPr/>
        <a:lstStyle/>
        <a:p>
          <a:endParaRPr lang="en-US"/>
        </a:p>
      </dgm:t>
    </dgm:pt>
    <dgm:pt modelId="{DA140FBC-A7E3-4883-BDCA-D655CD36D7F2}">
      <dgm:prSet custT="1"/>
      <dgm:spPr/>
      <dgm:t>
        <a:bodyPr/>
        <a:lstStyle/>
        <a:p>
          <a:r>
            <a:rPr lang="en-US" sz="1200" dirty="0"/>
            <a:t>Indenter Integrate &amp; Commission statement</a:t>
          </a:r>
        </a:p>
      </dgm:t>
    </dgm:pt>
    <dgm:pt modelId="{3DAF7599-D970-458B-A396-074439891E27}" type="parTrans" cxnId="{AB2EE215-CA6D-466B-BD61-BE74241D5E58}">
      <dgm:prSet/>
      <dgm:spPr/>
      <dgm:t>
        <a:bodyPr/>
        <a:lstStyle/>
        <a:p>
          <a:endParaRPr lang="en-US"/>
        </a:p>
      </dgm:t>
    </dgm:pt>
    <dgm:pt modelId="{E1DADAA5-6071-4C9B-AE44-3E1A82D3D5E1}" type="sibTrans" cxnId="{AB2EE215-CA6D-466B-BD61-BE74241D5E58}">
      <dgm:prSet/>
      <dgm:spPr/>
      <dgm:t>
        <a:bodyPr/>
        <a:lstStyle/>
        <a:p>
          <a:endParaRPr lang="en-US"/>
        </a:p>
      </dgm:t>
    </dgm:pt>
    <dgm:pt modelId="{B88FC5F1-A7FD-45F8-8DE1-98BCDE211902}" type="pres">
      <dgm:prSet presAssocID="{1699BCA1-E595-42B3-ADB5-3A92DBA60DAD}" presName="Name0" presStyleCnt="0">
        <dgm:presLayoutVars>
          <dgm:dir/>
          <dgm:resizeHandles/>
        </dgm:presLayoutVars>
      </dgm:prSet>
      <dgm:spPr/>
    </dgm:pt>
    <dgm:pt modelId="{8C0472CF-192B-4D1A-9951-B2667103476B}" type="pres">
      <dgm:prSet presAssocID="{7ABB3084-A075-4192-8CCA-6AAA2A1557BE}" presName="composite" presStyleCnt="0"/>
      <dgm:spPr/>
    </dgm:pt>
    <dgm:pt modelId="{778EA12C-5290-40A6-8EE4-994A8A44BB3C}" type="pres">
      <dgm:prSet presAssocID="{7ABB3084-A075-4192-8CCA-6AAA2A1557BE}" presName="rect1" presStyleLbl="bgImgPlace1" presStyleIdx="0" presStyleCnt="6"/>
      <dgm:spPr>
        <a:blipFill rotWithShape="1">
          <a:blip xmlns:r="http://schemas.openxmlformats.org/officeDocument/2006/relationships" r:embed="rId1"/>
          <a:stretch>
            <a:fillRect/>
          </a:stretch>
        </a:blipFill>
      </dgm:spPr>
    </dgm:pt>
    <dgm:pt modelId="{0034FB0C-F32A-4A00-B517-69D856558CD5}" type="pres">
      <dgm:prSet presAssocID="{7ABB3084-A075-4192-8CCA-6AAA2A1557BE}" presName="rect2" presStyleLbl="node1" presStyleIdx="0" presStyleCnt="6" custScaleX="120319">
        <dgm:presLayoutVars>
          <dgm:bulletEnabled val="1"/>
        </dgm:presLayoutVars>
      </dgm:prSet>
      <dgm:spPr/>
    </dgm:pt>
    <dgm:pt modelId="{6A1F303E-7587-46D4-8530-2E9DB822BFDF}" type="pres">
      <dgm:prSet presAssocID="{61B185B2-E8E2-49A8-983D-35EED8B6F44B}" presName="sibTrans" presStyleCnt="0"/>
      <dgm:spPr/>
    </dgm:pt>
    <dgm:pt modelId="{A047964A-52A8-4C84-8EA9-1455A5B46D61}" type="pres">
      <dgm:prSet presAssocID="{5B5D1732-3DDA-4A49-B69C-3AB25E19945E}" presName="composite" presStyleCnt="0"/>
      <dgm:spPr/>
    </dgm:pt>
    <dgm:pt modelId="{F5D90DAA-75D1-4EBB-9262-E000EDC0A9EB}" type="pres">
      <dgm:prSet presAssocID="{5B5D1732-3DDA-4A49-B69C-3AB25E19945E}" presName="rect1" presStyleLbl="bgImgPlace1" presStyleIdx="1" presStyleCnt="6"/>
      <dgm:spPr>
        <a:blipFill rotWithShape="1">
          <a:blip xmlns:r="http://schemas.openxmlformats.org/officeDocument/2006/relationships" r:embed="rId2"/>
          <a:stretch>
            <a:fillRect/>
          </a:stretch>
        </a:blipFill>
      </dgm:spPr>
    </dgm:pt>
    <dgm:pt modelId="{97186EE1-2188-4605-A4EF-055DC5BFEFC1}" type="pres">
      <dgm:prSet presAssocID="{5B5D1732-3DDA-4A49-B69C-3AB25E19945E}" presName="rect2" presStyleLbl="node1" presStyleIdx="1" presStyleCnt="6" custScaleX="120319">
        <dgm:presLayoutVars>
          <dgm:bulletEnabled val="1"/>
        </dgm:presLayoutVars>
      </dgm:prSet>
      <dgm:spPr/>
    </dgm:pt>
    <dgm:pt modelId="{DF240E80-025A-4E12-A0C3-F0EAFEC38D34}" type="pres">
      <dgm:prSet presAssocID="{9102D4AD-5EDE-481A-B3D0-7CECCFF4B144}" presName="sibTrans" presStyleCnt="0"/>
      <dgm:spPr/>
    </dgm:pt>
    <dgm:pt modelId="{51687915-B539-418B-9999-8AA6FE89FD8A}" type="pres">
      <dgm:prSet presAssocID="{7D96401B-D8A2-4A55-BD2F-62D39CE6091D}" presName="composite" presStyleCnt="0"/>
      <dgm:spPr/>
    </dgm:pt>
    <dgm:pt modelId="{A644CA48-491B-42E6-9323-3FF7DB4E361B}" type="pres">
      <dgm:prSet presAssocID="{7D96401B-D8A2-4A55-BD2F-62D39CE6091D}" presName="rect1" presStyleLbl="bgImgPlace1" presStyleIdx="2" presStyleCnt="6"/>
      <dgm:spPr>
        <a:blipFill rotWithShape="1">
          <a:blip xmlns:r="http://schemas.openxmlformats.org/officeDocument/2006/relationships" r:embed="rId3"/>
          <a:stretch>
            <a:fillRect/>
          </a:stretch>
        </a:blipFill>
      </dgm:spPr>
    </dgm:pt>
    <dgm:pt modelId="{62664E58-A4F7-4AD3-BEC3-25AA347E36E7}" type="pres">
      <dgm:prSet presAssocID="{7D96401B-D8A2-4A55-BD2F-62D39CE6091D}" presName="rect2" presStyleLbl="node1" presStyleIdx="2" presStyleCnt="6" custScaleX="120319">
        <dgm:presLayoutVars>
          <dgm:bulletEnabled val="1"/>
        </dgm:presLayoutVars>
      </dgm:prSet>
      <dgm:spPr/>
    </dgm:pt>
    <dgm:pt modelId="{491EB621-A123-4FFD-B5E1-10EE015CF9AD}" type="pres">
      <dgm:prSet presAssocID="{B9210E1D-17A2-4B45-ABF8-F74C23D7C49A}" presName="sibTrans" presStyleCnt="0"/>
      <dgm:spPr/>
    </dgm:pt>
    <dgm:pt modelId="{50062F29-CF01-43CC-BE70-FD06A6A2DC24}" type="pres">
      <dgm:prSet presAssocID="{7931C63F-087F-483A-899E-C564B7688504}" presName="composite" presStyleCnt="0"/>
      <dgm:spPr/>
    </dgm:pt>
    <dgm:pt modelId="{E182B9B2-2E67-4EDA-9AEA-01E1F56FF1C4}" type="pres">
      <dgm:prSet presAssocID="{7931C63F-087F-483A-899E-C564B7688504}" presName="rect1" presStyleLbl="bgImgPlace1" presStyleIdx="3" presStyleCnt="6"/>
      <dgm:spPr>
        <a:blipFill rotWithShape="1">
          <a:blip xmlns:r="http://schemas.openxmlformats.org/officeDocument/2006/relationships" r:embed="rId4"/>
          <a:stretch>
            <a:fillRect/>
          </a:stretch>
        </a:blipFill>
      </dgm:spPr>
    </dgm:pt>
    <dgm:pt modelId="{988FA3DD-8813-468A-B863-FA29EA28A5DC}" type="pres">
      <dgm:prSet presAssocID="{7931C63F-087F-483A-899E-C564B7688504}" presName="rect2" presStyleLbl="node1" presStyleIdx="3" presStyleCnt="6" custScaleX="120319">
        <dgm:presLayoutVars>
          <dgm:bulletEnabled val="1"/>
        </dgm:presLayoutVars>
      </dgm:prSet>
      <dgm:spPr/>
    </dgm:pt>
    <dgm:pt modelId="{F4732620-BF8E-4AA8-BFCC-AE2D559D5376}" type="pres">
      <dgm:prSet presAssocID="{01DC4376-2372-4C91-978E-6900661E39FA}" presName="sibTrans" presStyleCnt="0"/>
      <dgm:spPr/>
    </dgm:pt>
    <dgm:pt modelId="{0A013075-B178-41E5-B646-179520199EF6}" type="pres">
      <dgm:prSet presAssocID="{95929770-CF1C-4C1B-8C77-CB5F65A39C71}" presName="composite" presStyleCnt="0"/>
      <dgm:spPr/>
    </dgm:pt>
    <dgm:pt modelId="{90EED32D-F1E6-438D-9F92-FB656E2ADBFD}" type="pres">
      <dgm:prSet presAssocID="{95929770-CF1C-4C1B-8C77-CB5F65A39C71}" presName="rect1" presStyleLbl="bgImgPlace1" presStyleIdx="4" presStyleCnt="6"/>
      <dgm:spPr>
        <a:blipFill rotWithShape="1">
          <a:blip xmlns:r="http://schemas.openxmlformats.org/officeDocument/2006/relationships" r:embed="rId5"/>
          <a:stretch>
            <a:fillRect/>
          </a:stretch>
        </a:blipFill>
      </dgm:spPr>
    </dgm:pt>
    <dgm:pt modelId="{D5C80710-A37B-4566-995A-353FAEF4D7C1}" type="pres">
      <dgm:prSet presAssocID="{95929770-CF1C-4C1B-8C77-CB5F65A39C71}" presName="rect2" presStyleLbl="node1" presStyleIdx="4" presStyleCnt="6" custScaleX="120319">
        <dgm:presLayoutVars>
          <dgm:bulletEnabled val="1"/>
        </dgm:presLayoutVars>
      </dgm:prSet>
      <dgm:spPr/>
    </dgm:pt>
    <dgm:pt modelId="{8C2A100A-DC18-420B-A3BD-017F94B74DB1}" type="pres">
      <dgm:prSet presAssocID="{A3A231A9-6FA4-4936-9D5E-F14481A88F56}" presName="sibTrans" presStyleCnt="0"/>
      <dgm:spPr/>
    </dgm:pt>
    <dgm:pt modelId="{86E6EEC6-3498-42B3-B3E7-A8D8909D9A31}" type="pres">
      <dgm:prSet presAssocID="{DA140FBC-A7E3-4883-BDCA-D655CD36D7F2}" presName="composite" presStyleCnt="0"/>
      <dgm:spPr/>
    </dgm:pt>
    <dgm:pt modelId="{BA8580D9-5061-403E-A153-D46560192906}" type="pres">
      <dgm:prSet presAssocID="{DA140FBC-A7E3-4883-BDCA-D655CD36D7F2}" presName="rect1" presStyleLbl="bgImgPlace1" presStyleIdx="5" presStyleCnt="6"/>
      <dgm:spPr>
        <a:blipFill rotWithShape="1">
          <a:blip xmlns:r="http://schemas.openxmlformats.org/officeDocument/2006/relationships" r:embed="rId6"/>
          <a:stretch>
            <a:fillRect/>
          </a:stretch>
        </a:blipFill>
      </dgm:spPr>
    </dgm:pt>
    <dgm:pt modelId="{66913309-F9AC-4748-A94D-6B76D18136E0}" type="pres">
      <dgm:prSet presAssocID="{DA140FBC-A7E3-4883-BDCA-D655CD36D7F2}" presName="rect2" presStyleLbl="node1" presStyleIdx="5" presStyleCnt="6" custScaleX="120319">
        <dgm:presLayoutVars>
          <dgm:bulletEnabled val="1"/>
        </dgm:presLayoutVars>
      </dgm:prSet>
      <dgm:spPr/>
    </dgm:pt>
  </dgm:ptLst>
  <dgm:cxnLst>
    <dgm:cxn modelId="{4C9CCD0B-7E91-4BC2-87A4-2FF9581E533E}" srcId="{1699BCA1-E595-42B3-ADB5-3A92DBA60DAD}" destId="{5B5D1732-3DDA-4A49-B69C-3AB25E19945E}" srcOrd="1" destOrd="0" parTransId="{97EC4A69-9D59-422D-96F7-94FC6FCAA09B}" sibTransId="{9102D4AD-5EDE-481A-B3D0-7CECCFF4B144}"/>
    <dgm:cxn modelId="{AB2EE215-CA6D-466B-BD61-BE74241D5E58}" srcId="{1699BCA1-E595-42B3-ADB5-3A92DBA60DAD}" destId="{DA140FBC-A7E3-4883-BDCA-D655CD36D7F2}" srcOrd="5" destOrd="0" parTransId="{3DAF7599-D970-458B-A396-074439891E27}" sibTransId="{E1DADAA5-6071-4C9B-AE44-3E1A82D3D5E1}"/>
    <dgm:cxn modelId="{D7862E20-302F-483C-84C0-3B7589BEB7C8}" type="presOf" srcId="{DA140FBC-A7E3-4883-BDCA-D655CD36D7F2}" destId="{66913309-F9AC-4748-A94D-6B76D18136E0}" srcOrd="0" destOrd="0" presId="urn:microsoft.com/office/officeart/2008/layout/BendingPictureBlocks"/>
    <dgm:cxn modelId="{C288DB3F-39CA-419C-9C07-1B7CB36AF4FA}" type="presOf" srcId="{7931C63F-087F-483A-899E-C564B7688504}" destId="{988FA3DD-8813-468A-B863-FA29EA28A5DC}" srcOrd="0" destOrd="0" presId="urn:microsoft.com/office/officeart/2008/layout/BendingPictureBlocks"/>
    <dgm:cxn modelId="{69C1CC61-E855-4A87-A876-DBB3EC0A2083}" srcId="{1699BCA1-E595-42B3-ADB5-3A92DBA60DAD}" destId="{7D96401B-D8A2-4A55-BD2F-62D39CE6091D}" srcOrd="2" destOrd="0" parTransId="{022891D9-EFBA-4743-8C26-E1BEF7B19103}" sibTransId="{B9210E1D-17A2-4B45-ABF8-F74C23D7C49A}"/>
    <dgm:cxn modelId="{98499A6F-71A4-420C-B23A-CBD222660759}" srcId="{1699BCA1-E595-42B3-ADB5-3A92DBA60DAD}" destId="{95929770-CF1C-4C1B-8C77-CB5F65A39C71}" srcOrd="4" destOrd="0" parTransId="{C5E457BC-9135-4562-A738-4EF683B6CBFD}" sibTransId="{A3A231A9-6FA4-4936-9D5E-F14481A88F56}"/>
    <dgm:cxn modelId="{EABDBA91-B8CC-4568-9BFC-87653210E129}" srcId="{1699BCA1-E595-42B3-ADB5-3A92DBA60DAD}" destId="{7931C63F-087F-483A-899E-C564B7688504}" srcOrd="3" destOrd="0" parTransId="{18D34CB0-3859-468D-A071-636EE93ED6FE}" sibTransId="{01DC4376-2372-4C91-978E-6900661E39FA}"/>
    <dgm:cxn modelId="{4FE8F89E-30D1-45A6-BE87-9C21A73860EC}" type="presOf" srcId="{1699BCA1-E595-42B3-ADB5-3A92DBA60DAD}" destId="{B88FC5F1-A7FD-45F8-8DE1-98BCDE211902}" srcOrd="0" destOrd="0" presId="urn:microsoft.com/office/officeart/2008/layout/BendingPictureBlocks"/>
    <dgm:cxn modelId="{82A395AE-95C5-4C2E-BF59-E7E6AEA61E9C}" type="presOf" srcId="{7ABB3084-A075-4192-8CCA-6AAA2A1557BE}" destId="{0034FB0C-F32A-4A00-B517-69D856558CD5}" srcOrd="0" destOrd="0" presId="urn:microsoft.com/office/officeart/2008/layout/BendingPictureBlocks"/>
    <dgm:cxn modelId="{E5EC2DB4-19C8-4176-8C12-C79405C5B7CD}" srcId="{1699BCA1-E595-42B3-ADB5-3A92DBA60DAD}" destId="{7ABB3084-A075-4192-8CCA-6AAA2A1557BE}" srcOrd="0" destOrd="0" parTransId="{F0835FD6-E5DF-4F98-817E-3A59B8405440}" sibTransId="{61B185B2-E8E2-49A8-983D-35EED8B6F44B}"/>
    <dgm:cxn modelId="{5DB5AEC3-51CD-4505-BF6A-B069ADD4CE22}" type="presOf" srcId="{95929770-CF1C-4C1B-8C77-CB5F65A39C71}" destId="{D5C80710-A37B-4566-995A-353FAEF4D7C1}" srcOrd="0" destOrd="0" presId="urn:microsoft.com/office/officeart/2008/layout/BendingPictureBlocks"/>
    <dgm:cxn modelId="{24980ED1-23C0-4BB5-ACB2-63A1B3A2A23E}" type="presOf" srcId="{5B5D1732-3DDA-4A49-B69C-3AB25E19945E}" destId="{97186EE1-2188-4605-A4EF-055DC5BFEFC1}" srcOrd="0" destOrd="0" presId="urn:microsoft.com/office/officeart/2008/layout/BendingPictureBlocks"/>
    <dgm:cxn modelId="{196985D6-35E8-42AD-82C5-D240ACE1DCC8}" type="presOf" srcId="{7D96401B-D8A2-4A55-BD2F-62D39CE6091D}" destId="{62664E58-A4F7-4AD3-BEC3-25AA347E36E7}" srcOrd="0" destOrd="0" presId="urn:microsoft.com/office/officeart/2008/layout/BendingPictureBlocks"/>
    <dgm:cxn modelId="{32CFBBE3-FD5A-48F3-883D-37D133D7C3FA}" type="presParOf" srcId="{B88FC5F1-A7FD-45F8-8DE1-98BCDE211902}" destId="{8C0472CF-192B-4D1A-9951-B2667103476B}" srcOrd="0" destOrd="0" presId="urn:microsoft.com/office/officeart/2008/layout/BendingPictureBlocks"/>
    <dgm:cxn modelId="{E3BE648C-42A1-43F2-9AF8-2AFE4BDBE682}" type="presParOf" srcId="{8C0472CF-192B-4D1A-9951-B2667103476B}" destId="{778EA12C-5290-40A6-8EE4-994A8A44BB3C}" srcOrd="0" destOrd="0" presId="urn:microsoft.com/office/officeart/2008/layout/BendingPictureBlocks"/>
    <dgm:cxn modelId="{C6F34629-B9F2-49B8-B7E9-84606AB4B1EB}" type="presParOf" srcId="{8C0472CF-192B-4D1A-9951-B2667103476B}" destId="{0034FB0C-F32A-4A00-B517-69D856558CD5}" srcOrd="1" destOrd="0" presId="urn:microsoft.com/office/officeart/2008/layout/BendingPictureBlocks"/>
    <dgm:cxn modelId="{07A89663-8C13-4FE7-B67E-4A8718236226}" type="presParOf" srcId="{B88FC5F1-A7FD-45F8-8DE1-98BCDE211902}" destId="{6A1F303E-7587-46D4-8530-2E9DB822BFDF}" srcOrd="1" destOrd="0" presId="urn:microsoft.com/office/officeart/2008/layout/BendingPictureBlocks"/>
    <dgm:cxn modelId="{F57B19B8-ED15-48E7-9A2A-98EF0A9685A2}" type="presParOf" srcId="{B88FC5F1-A7FD-45F8-8DE1-98BCDE211902}" destId="{A047964A-52A8-4C84-8EA9-1455A5B46D61}" srcOrd="2" destOrd="0" presId="urn:microsoft.com/office/officeart/2008/layout/BendingPictureBlocks"/>
    <dgm:cxn modelId="{ED17F3D1-8CDB-4481-BA20-8236831CD35A}" type="presParOf" srcId="{A047964A-52A8-4C84-8EA9-1455A5B46D61}" destId="{F5D90DAA-75D1-4EBB-9262-E000EDC0A9EB}" srcOrd="0" destOrd="0" presId="urn:microsoft.com/office/officeart/2008/layout/BendingPictureBlocks"/>
    <dgm:cxn modelId="{BC1F1BBB-8DEF-49C4-9760-D9C929AFC10A}" type="presParOf" srcId="{A047964A-52A8-4C84-8EA9-1455A5B46D61}" destId="{97186EE1-2188-4605-A4EF-055DC5BFEFC1}" srcOrd="1" destOrd="0" presId="urn:microsoft.com/office/officeart/2008/layout/BendingPictureBlocks"/>
    <dgm:cxn modelId="{FE860B40-D842-4F41-B9D1-367C49AFAF46}" type="presParOf" srcId="{B88FC5F1-A7FD-45F8-8DE1-98BCDE211902}" destId="{DF240E80-025A-4E12-A0C3-F0EAFEC38D34}" srcOrd="3" destOrd="0" presId="urn:microsoft.com/office/officeart/2008/layout/BendingPictureBlocks"/>
    <dgm:cxn modelId="{5D43E014-07F1-49EF-8161-5467ED0C0C9B}" type="presParOf" srcId="{B88FC5F1-A7FD-45F8-8DE1-98BCDE211902}" destId="{51687915-B539-418B-9999-8AA6FE89FD8A}" srcOrd="4" destOrd="0" presId="urn:microsoft.com/office/officeart/2008/layout/BendingPictureBlocks"/>
    <dgm:cxn modelId="{DCBF50DE-E54B-440E-A4AA-722D0DB00D12}" type="presParOf" srcId="{51687915-B539-418B-9999-8AA6FE89FD8A}" destId="{A644CA48-491B-42E6-9323-3FF7DB4E361B}" srcOrd="0" destOrd="0" presId="urn:microsoft.com/office/officeart/2008/layout/BendingPictureBlocks"/>
    <dgm:cxn modelId="{7673E9B4-7355-4D71-BAD1-18EB9A0D6816}" type="presParOf" srcId="{51687915-B539-418B-9999-8AA6FE89FD8A}" destId="{62664E58-A4F7-4AD3-BEC3-25AA347E36E7}" srcOrd="1" destOrd="0" presId="urn:microsoft.com/office/officeart/2008/layout/BendingPictureBlocks"/>
    <dgm:cxn modelId="{7545EED1-5C78-470E-AA91-CC72AB728AB8}" type="presParOf" srcId="{B88FC5F1-A7FD-45F8-8DE1-98BCDE211902}" destId="{491EB621-A123-4FFD-B5E1-10EE015CF9AD}" srcOrd="5" destOrd="0" presId="urn:microsoft.com/office/officeart/2008/layout/BendingPictureBlocks"/>
    <dgm:cxn modelId="{60AA491A-8DF6-4F7A-A6E0-D95EB2AE3D90}" type="presParOf" srcId="{B88FC5F1-A7FD-45F8-8DE1-98BCDE211902}" destId="{50062F29-CF01-43CC-BE70-FD06A6A2DC24}" srcOrd="6" destOrd="0" presId="urn:microsoft.com/office/officeart/2008/layout/BendingPictureBlocks"/>
    <dgm:cxn modelId="{6E9AE4D9-197A-4DBE-B720-CF18822AE4C9}" type="presParOf" srcId="{50062F29-CF01-43CC-BE70-FD06A6A2DC24}" destId="{E182B9B2-2E67-4EDA-9AEA-01E1F56FF1C4}" srcOrd="0" destOrd="0" presId="urn:microsoft.com/office/officeart/2008/layout/BendingPictureBlocks"/>
    <dgm:cxn modelId="{C40AA1E6-B76F-4C61-A01C-0F3D201E826D}" type="presParOf" srcId="{50062F29-CF01-43CC-BE70-FD06A6A2DC24}" destId="{988FA3DD-8813-468A-B863-FA29EA28A5DC}" srcOrd="1" destOrd="0" presId="urn:microsoft.com/office/officeart/2008/layout/BendingPictureBlocks"/>
    <dgm:cxn modelId="{8B50B097-9524-4F6B-8320-34291EF050DD}" type="presParOf" srcId="{B88FC5F1-A7FD-45F8-8DE1-98BCDE211902}" destId="{F4732620-BF8E-4AA8-BFCC-AE2D559D5376}" srcOrd="7" destOrd="0" presId="urn:microsoft.com/office/officeart/2008/layout/BendingPictureBlocks"/>
    <dgm:cxn modelId="{C983481B-92D0-4D5F-9F22-003ABE91803F}" type="presParOf" srcId="{B88FC5F1-A7FD-45F8-8DE1-98BCDE211902}" destId="{0A013075-B178-41E5-B646-179520199EF6}" srcOrd="8" destOrd="0" presId="urn:microsoft.com/office/officeart/2008/layout/BendingPictureBlocks"/>
    <dgm:cxn modelId="{6DE09B2C-5002-4A24-BE7F-291F415DE569}" type="presParOf" srcId="{0A013075-B178-41E5-B646-179520199EF6}" destId="{90EED32D-F1E6-438D-9F92-FB656E2ADBFD}" srcOrd="0" destOrd="0" presId="urn:microsoft.com/office/officeart/2008/layout/BendingPictureBlocks"/>
    <dgm:cxn modelId="{15732ED7-09A1-4904-81A7-1C80FE66A6CE}" type="presParOf" srcId="{0A013075-B178-41E5-B646-179520199EF6}" destId="{D5C80710-A37B-4566-995A-353FAEF4D7C1}" srcOrd="1" destOrd="0" presId="urn:microsoft.com/office/officeart/2008/layout/BendingPictureBlocks"/>
    <dgm:cxn modelId="{31D3EF80-994B-4E6A-99E5-75C341ACD653}" type="presParOf" srcId="{B88FC5F1-A7FD-45F8-8DE1-98BCDE211902}" destId="{8C2A100A-DC18-420B-A3BD-017F94B74DB1}" srcOrd="9" destOrd="0" presId="urn:microsoft.com/office/officeart/2008/layout/BendingPictureBlocks"/>
    <dgm:cxn modelId="{69B7CCB9-B8BE-4387-860E-5BED65C8024A}" type="presParOf" srcId="{B88FC5F1-A7FD-45F8-8DE1-98BCDE211902}" destId="{86E6EEC6-3498-42B3-B3E7-A8D8909D9A31}" srcOrd="10" destOrd="0" presId="urn:microsoft.com/office/officeart/2008/layout/BendingPictureBlocks"/>
    <dgm:cxn modelId="{2D794D86-928B-43D6-BCCA-BC75B545FCC6}" type="presParOf" srcId="{86E6EEC6-3498-42B3-B3E7-A8D8909D9A31}" destId="{BA8580D9-5061-403E-A153-D46560192906}" srcOrd="0" destOrd="0" presId="urn:microsoft.com/office/officeart/2008/layout/BendingPictureBlocks"/>
    <dgm:cxn modelId="{00C47AA1-A5B3-411B-A6FE-BEAC3BE5085B}" type="presParOf" srcId="{86E6EEC6-3498-42B3-B3E7-A8D8909D9A31}" destId="{66913309-F9AC-4748-A94D-6B76D18136E0}"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99BCA1-E595-42B3-ADB5-3A92DBA60DAD}" type="doc">
      <dgm:prSet loTypeId="urn:microsoft.com/office/officeart/2008/layout/BendingPictureBlocks" loCatId="picture" qsTypeId="urn:microsoft.com/office/officeart/2005/8/quickstyle/simple3" qsCatId="simple" csTypeId="urn:microsoft.com/office/officeart/2005/8/colors/accent1_2" csCatId="accent1" phldr="1"/>
      <dgm:spPr/>
      <dgm:t>
        <a:bodyPr/>
        <a:lstStyle/>
        <a:p>
          <a:endParaRPr lang="en-US"/>
        </a:p>
      </dgm:t>
    </dgm:pt>
    <dgm:pt modelId="{013CDE53-AC62-498C-9E59-10DA86B2D7AF}">
      <dgm:prSet custT="1"/>
      <dgm:spPr/>
      <dgm:t>
        <a:bodyPr/>
        <a:lstStyle/>
        <a:p>
          <a:r>
            <a:rPr lang="en-US" sz="1300" dirty="0"/>
            <a:t>Open Export LC</a:t>
          </a:r>
        </a:p>
      </dgm:t>
    </dgm:pt>
    <dgm:pt modelId="{6182467B-856A-43B8-A5F0-9A6BA4248CE3}" type="parTrans" cxnId="{491F8314-809A-4C11-87D0-7D06AF1E4513}">
      <dgm:prSet/>
      <dgm:spPr/>
      <dgm:t>
        <a:bodyPr/>
        <a:lstStyle/>
        <a:p>
          <a:endParaRPr lang="en-US"/>
        </a:p>
      </dgm:t>
    </dgm:pt>
    <dgm:pt modelId="{17645DC7-33AB-4A76-8F15-E50B1EA69EE8}" type="sibTrans" cxnId="{491F8314-809A-4C11-87D0-7D06AF1E4513}">
      <dgm:prSet/>
      <dgm:spPr/>
      <dgm:t>
        <a:bodyPr/>
        <a:lstStyle/>
        <a:p>
          <a:endParaRPr lang="en-US"/>
        </a:p>
      </dgm:t>
    </dgm:pt>
    <dgm:pt modelId="{A807A327-BCCF-45DC-86A3-8BDBD46B4803}">
      <dgm:prSet custT="1"/>
      <dgm:spPr/>
      <dgm:t>
        <a:bodyPr/>
        <a:lstStyle/>
        <a:p>
          <a:r>
            <a:rPr lang="en-US" sz="1300" dirty="0"/>
            <a:t>Issue PI/Indent list view</a:t>
          </a:r>
        </a:p>
      </dgm:t>
    </dgm:pt>
    <dgm:pt modelId="{8723C203-CDF5-4C66-AC87-BAEC64688960}" type="parTrans" cxnId="{1D8D8DDB-064D-43D6-9CDE-E04EDD2B213A}">
      <dgm:prSet/>
      <dgm:spPr/>
      <dgm:t>
        <a:bodyPr/>
        <a:lstStyle/>
        <a:p>
          <a:endParaRPr lang="en-US"/>
        </a:p>
      </dgm:t>
    </dgm:pt>
    <dgm:pt modelId="{3E1CE80F-48C3-42DC-B4C9-5F183CAA14FD}" type="sibTrans" cxnId="{1D8D8DDB-064D-43D6-9CDE-E04EDD2B213A}">
      <dgm:prSet/>
      <dgm:spPr/>
      <dgm:t>
        <a:bodyPr/>
        <a:lstStyle/>
        <a:p>
          <a:endParaRPr lang="en-US"/>
        </a:p>
      </dgm:t>
    </dgm:pt>
    <dgm:pt modelId="{2C5D34AB-5855-45B5-90E9-DB53644CF9F2}">
      <dgm:prSet custT="1"/>
      <dgm:spPr/>
      <dgm:t>
        <a:bodyPr/>
        <a:lstStyle/>
        <a:p>
          <a:r>
            <a:rPr lang="en-US" sz="1300" dirty="0"/>
            <a:t>LC Amendment Facility. </a:t>
          </a:r>
        </a:p>
      </dgm:t>
    </dgm:pt>
    <dgm:pt modelId="{7E3DE1B5-898B-4A6A-95A2-4C2B71A880BD}" type="parTrans" cxnId="{8CA28954-5DE2-4C28-8AE0-BA417A0FC5F8}">
      <dgm:prSet/>
      <dgm:spPr/>
      <dgm:t>
        <a:bodyPr/>
        <a:lstStyle/>
        <a:p>
          <a:endParaRPr lang="en-US"/>
        </a:p>
      </dgm:t>
    </dgm:pt>
    <dgm:pt modelId="{BF0B2869-9C0F-4FA9-A93E-DB7B100C58E7}" type="sibTrans" cxnId="{8CA28954-5DE2-4C28-8AE0-BA417A0FC5F8}">
      <dgm:prSet/>
      <dgm:spPr/>
      <dgm:t>
        <a:bodyPr/>
        <a:lstStyle/>
        <a:p>
          <a:endParaRPr lang="en-US"/>
        </a:p>
      </dgm:t>
    </dgm:pt>
    <dgm:pt modelId="{F0D212A7-93C1-4C70-AC35-A43836F2C6EE}">
      <dgm:prSet custT="1"/>
      <dgm:spPr/>
      <dgm:t>
        <a:bodyPr/>
        <a:lstStyle/>
        <a:p>
          <a:r>
            <a:rPr lang="en-US" sz="1300" dirty="0"/>
            <a:t>Commission Statement </a:t>
          </a:r>
        </a:p>
      </dgm:t>
    </dgm:pt>
    <dgm:pt modelId="{19A6225B-C2E3-4AB8-8A7E-01C6357C0A27}" type="parTrans" cxnId="{156E3734-5B7F-4539-9EA7-5EEDB345FFF3}">
      <dgm:prSet/>
      <dgm:spPr/>
      <dgm:t>
        <a:bodyPr/>
        <a:lstStyle/>
        <a:p>
          <a:endParaRPr lang="en-US"/>
        </a:p>
      </dgm:t>
    </dgm:pt>
    <dgm:pt modelId="{EBE078E7-6016-460A-A7C0-5F286463C8A4}" type="sibTrans" cxnId="{156E3734-5B7F-4539-9EA7-5EEDB345FFF3}">
      <dgm:prSet/>
      <dgm:spPr/>
      <dgm:t>
        <a:bodyPr/>
        <a:lstStyle/>
        <a:p>
          <a:endParaRPr lang="en-US"/>
        </a:p>
      </dgm:t>
    </dgm:pt>
    <dgm:pt modelId="{B1B98186-8771-4995-9D85-7D126CC7022D}">
      <dgm:prSet custT="1"/>
      <dgm:spPr/>
      <dgm:t>
        <a:bodyPr/>
        <a:lstStyle/>
        <a:p>
          <a:r>
            <a:rPr lang="en-US" sz="1300" dirty="0"/>
            <a:t>CI Processing </a:t>
          </a:r>
        </a:p>
      </dgm:t>
    </dgm:pt>
    <dgm:pt modelId="{FCF0A3F3-D97E-4E20-98FB-4CA390B08487}" type="parTrans" cxnId="{E9314A15-CE65-4F60-858F-8C4C1DEB9D52}">
      <dgm:prSet/>
      <dgm:spPr/>
      <dgm:t>
        <a:bodyPr/>
        <a:lstStyle/>
        <a:p>
          <a:endParaRPr lang="en-US"/>
        </a:p>
      </dgm:t>
    </dgm:pt>
    <dgm:pt modelId="{05CA0CA2-12C4-4F9B-8B47-3C7AF11B201C}" type="sibTrans" cxnId="{E9314A15-CE65-4F60-858F-8C4C1DEB9D52}">
      <dgm:prSet/>
      <dgm:spPr/>
      <dgm:t>
        <a:bodyPr/>
        <a:lstStyle/>
        <a:p>
          <a:endParaRPr lang="en-US"/>
        </a:p>
      </dgm:t>
    </dgm:pt>
    <dgm:pt modelId="{699E0F72-69EB-4563-BE55-68607A7F3C0C}">
      <dgm:prSet custT="1"/>
      <dgm:spPr/>
      <dgm:t>
        <a:bodyPr/>
        <a:lstStyle/>
        <a:p>
          <a:r>
            <a:rPr lang="en-US" sz="1300" dirty="0"/>
            <a:t>Shipping Document Processing </a:t>
          </a:r>
        </a:p>
      </dgm:t>
    </dgm:pt>
    <dgm:pt modelId="{DF8F4CED-AED9-4E8F-B986-DD249352A4F8}" type="parTrans" cxnId="{FFD443E3-97BC-46C6-BD3A-451159F59EEC}">
      <dgm:prSet/>
      <dgm:spPr/>
      <dgm:t>
        <a:bodyPr/>
        <a:lstStyle/>
        <a:p>
          <a:endParaRPr lang="en-US"/>
        </a:p>
      </dgm:t>
    </dgm:pt>
    <dgm:pt modelId="{9746A026-8162-47A7-AEBE-0946AF820D9F}" type="sibTrans" cxnId="{FFD443E3-97BC-46C6-BD3A-451159F59EEC}">
      <dgm:prSet/>
      <dgm:spPr/>
      <dgm:t>
        <a:bodyPr/>
        <a:lstStyle/>
        <a:p>
          <a:endParaRPr lang="en-US"/>
        </a:p>
      </dgm:t>
    </dgm:pt>
    <dgm:pt modelId="{B88FC5F1-A7FD-45F8-8DE1-98BCDE211902}" type="pres">
      <dgm:prSet presAssocID="{1699BCA1-E595-42B3-ADB5-3A92DBA60DAD}" presName="Name0" presStyleCnt="0">
        <dgm:presLayoutVars>
          <dgm:dir/>
          <dgm:resizeHandles/>
        </dgm:presLayoutVars>
      </dgm:prSet>
      <dgm:spPr/>
    </dgm:pt>
    <dgm:pt modelId="{894D2EC1-FCEB-481F-A990-7657896DE2EF}" type="pres">
      <dgm:prSet presAssocID="{013CDE53-AC62-498C-9E59-10DA86B2D7AF}" presName="composite" presStyleCnt="0"/>
      <dgm:spPr/>
    </dgm:pt>
    <dgm:pt modelId="{B13114F9-E884-4B81-BBD8-C0C71C4BC4C5}" type="pres">
      <dgm:prSet presAssocID="{013CDE53-AC62-498C-9E59-10DA86B2D7AF}" presName="rect1" presStyleLbl="bgImgPlace1" presStyleIdx="0" presStyleCnt="6"/>
      <dgm:spPr>
        <a:blipFill rotWithShape="1">
          <a:blip xmlns:r="http://schemas.openxmlformats.org/officeDocument/2006/relationships" r:embed="rId1"/>
          <a:stretch>
            <a:fillRect/>
          </a:stretch>
        </a:blipFill>
      </dgm:spPr>
    </dgm:pt>
    <dgm:pt modelId="{AB925A41-31D9-4CB2-8552-2AD0FEFC98B1}" type="pres">
      <dgm:prSet presAssocID="{013CDE53-AC62-498C-9E59-10DA86B2D7AF}" presName="rect2" presStyleLbl="node1" presStyleIdx="0" presStyleCnt="6" custScaleX="125970">
        <dgm:presLayoutVars>
          <dgm:bulletEnabled val="1"/>
        </dgm:presLayoutVars>
      </dgm:prSet>
      <dgm:spPr/>
    </dgm:pt>
    <dgm:pt modelId="{6A656D76-E0FD-4008-A80F-DC7BFF04E2DC}" type="pres">
      <dgm:prSet presAssocID="{17645DC7-33AB-4A76-8F15-E50B1EA69EE8}" presName="sibTrans" presStyleCnt="0"/>
      <dgm:spPr/>
    </dgm:pt>
    <dgm:pt modelId="{1BB2DF3D-60B3-4CE8-9538-26541FB30804}" type="pres">
      <dgm:prSet presAssocID="{A807A327-BCCF-45DC-86A3-8BDBD46B4803}" presName="composite" presStyleCnt="0"/>
      <dgm:spPr/>
    </dgm:pt>
    <dgm:pt modelId="{53688C0E-02F1-412B-9216-150A8CE935C4}" type="pres">
      <dgm:prSet presAssocID="{A807A327-BCCF-45DC-86A3-8BDBD46B4803}" presName="rect1" presStyleLbl="bgImgPlace1" presStyleIdx="1" presStyleCnt="6"/>
      <dgm:spPr>
        <a:blipFill rotWithShape="1">
          <a:blip xmlns:r="http://schemas.openxmlformats.org/officeDocument/2006/relationships" r:embed="rId2"/>
          <a:stretch>
            <a:fillRect/>
          </a:stretch>
        </a:blipFill>
      </dgm:spPr>
    </dgm:pt>
    <dgm:pt modelId="{7451CEF3-A4F2-44B1-A66F-64692E3A0F4A}" type="pres">
      <dgm:prSet presAssocID="{A807A327-BCCF-45DC-86A3-8BDBD46B4803}" presName="rect2" presStyleLbl="node1" presStyleIdx="1" presStyleCnt="6" custScaleX="125970">
        <dgm:presLayoutVars>
          <dgm:bulletEnabled val="1"/>
        </dgm:presLayoutVars>
      </dgm:prSet>
      <dgm:spPr/>
    </dgm:pt>
    <dgm:pt modelId="{59AD247B-7695-4F40-AD13-9366501D48C7}" type="pres">
      <dgm:prSet presAssocID="{3E1CE80F-48C3-42DC-B4C9-5F183CAA14FD}" presName="sibTrans" presStyleCnt="0"/>
      <dgm:spPr/>
    </dgm:pt>
    <dgm:pt modelId="{34C77A35-07EF-44EA-BC02-4D5DAB394E1A}" type="pres">
      <dgm:prSet presAssocID="{2C5D34AB-5855-45B5-90E9-DB53644CF9F2}" presName="composite" presStyleCnt="0"/>
      <dgm:spPr/>
    </dgm:pt>
    <dgm:pt modelId="{F61AA1A0-2A0C-4D31-B223-E0C1219A5239}" type="pres">
      <dgm:prSet presAssocID="{2C5D34AB-5855-45B5-90E9-DB53644CF9F2}" presName="rect1" presStyleLbl="bgImgPlace1" presStyleIdx="2" presStyleCnt="6"/>
      <dgm:spPr>
        <a:blipFill rotWithShape="1">
          <a:blip xmlns:r="http://schemas.openxmlformats.org/officeDocument/2006/relationships" r:embed="rId3"/>
          <a:stretch>
            <a:fillRect/>
          </a:stretch>
        </a:blipFill>
      </dgm:spPr>
    </dgm:pt>
    <dgm:pt modelId="{9959A79B-A6F8-47F5-A40A-402C6EE9172E}" type="pres">
      <dgm:prSet presAssocID="{2C5D34AB-5855-45B5-90E9-DB53644CF9F2}" presName="rect2" presStyleLbl="node1" presStyleIdx="2" presStyleCnt="6" custScaleX="125970">
        <dgm:presLayoutVars>
          <dgm:bulletEnabled val="1"/>
        </dgm:presLayoutVars>
      </dgm:prSet>
      <dgm:spPr/>
    </dgm:pt>
    <dgm:pt modelId="{4DB6399C-E4D0-454B-AC0C-9445E045CA07}" type="pres">
      <dgm:prSet presAssocID="{BF0B2869-9C0F-4FA9-A93E-DB7B100C58E7}" presName="sibTrans" presStyleCnt="0"/>
      <dgm:spPr/>
    </dgm:pt>
    <dgm:pt modelId="{5E2678B2-2B30-417A-921F-170F4D2EEC28}" type="pres">
      <dgm:prSet presAssocID="{F0D212A7-93C1-4C70-AC35-A43836F2C6EE}" presName="composite" presStyleCnt="0"/>
      <dgm:spPr/>
    </dgm:pt>
    <dgm:pt modelId="{56E4836D-7590-4881-9E46-2E6F0BB13A7D}" type="pres">
      <dgm:prSet presAssocID="{F0D212A7-93C1-4C70-AC35-A43836F2C6EE}" presName="rect1" presStyleLbl="bgImgPlace1" presStyleIdx="3" presStyleCnt="6"/>
      <dgm:spPr>
        <a:blipFill rotWithShape="1">
          <a:blip xmlns:r="http://schemas.openxmlformats.org/officeDocument/2006/relationships" r:embed="rId4"/>
          <a:stretch>
            <a:fillRect/>
          </a:stretch>
        </a:blipFill>
      </dgm:spPr>
    </dgm:pt>
    <dgm:pt modelId="{6D4AAC52-D4C9-4C25-BF61-65A73014B41F}" type="pres">
      <dgm:prSet presAssocID="{F0D212A7-93C1-4C70-AC35-A43836F2C6EE}" presName="rect2" presStyleLbl="node1" presStyleIdx="3" presStyleCnt="6" custScaleX="125970">
        <dgm:presLayoutVars>
          <dgm:bulletEnabled val="1"/>
        </dgm:presLayoutVars>
      </dgm:prSet>
      <dgm:spPr/>
    </dgm:pt>
    <dgm:pt modelId="{FBE85F47-86E5-406E-A392-21DF2E60417B}" type="pres">
      <dgm:prSet presAssocID="{EBE078E7-6016-460A-A7C0-5F286463C8A4}" presName="sibTrans" presStyleCnt="0"/>
      <dgm:spPr/>
    </dgm:pt>
    <dgm:pt modelId="{89DB0096-79C9-431F-B69C-10797536FEC9}" type="pres">
      <dgm:prSet presAssocID="{B1B98186-8771-4995-9D85-7D126CC7022D}" presName="composite" presStyleCnt="0"/>
      <dgm:spPr/>
    </dgm:pt>
    <dgm:pt modelId="{E4420C20-CF2B-4348-A51C-B97B395F2085}" type="pres">
      <dgm:prSet presAssocID="{B1B98186-8771-4995-9D85-7D126CC7022D}" presName="rect1" presStyleLbl="bgImgPlace1" presStyleIdx="4" presStyleCnt="6"/>
      <dgm:spPr>
        <a:blipFill rotWithShape="1">
          <a:blip xmlns:r="http://schemas.openxmlformats.org/officeDocument/2006/relationships" r:embed="rId5"/>
          <a:stretch>
            <a:fillRect/>
          </a:stretch>
        </a:blipFill>
      </dgm:spPr>
    </dgm:pt>
    <dgm:pt modelId="{91F8335E-296F-46F9-A5F7-93DE145CA0DA}" type="pres">
      <dgm:prSet presAssocID="{B1B98186-8771-4995-9D85-7D126CC7022D}" presName="rect2" presStyleLbl="node1" presStyleIdx="4" presStyleCnt="6" custScaleX="125970">
        <dgm:presLayoutVars>
          <dgm:bulletEnabled val="1"/>
        </dgm:presLayoutVars>
      </dgm:prSet>
      <dgm:spPr/>
    </dgm:pt>
    <dgm:pt modelId="{5E2831AB-9490-4613-B5FB-11BCC905DA9E}" type="pres">
      <dgm:prSet presAssocID="{05CA0CA2-12C4-4F9B-8B47-3C7AF11B201C}" presName="sibTrans" presStyleCnt="0"/>
      <dgm:spPr/>
    </dgm:pt>
    <dgm:pt modelId="{09CE8726-D30A-4CC1-8930-C1CBCE2C5C99}" type="pres">
      <dgm:prSet presAssocID="{699E0F72-69EB-4563-BE55-68607A7F3C0C}" presName="composite" presStyleCnt="0"/>
      <dgm:spPr/>
    </dgm:pt>
    <dgm:pt modelId="{91EEE3FB-820D-4C5B-B971-2B1A3C9AC544}" type="pres">
      <dgm:prSet presAssocID="{699E0F72-69EB-4563-BE55-68607A7F3C0C}" presName="rect1" presStyleLbl="bgImgPlace1" presStyleIdx="5" presStyleCnt="6"/>
      <dgm:spPr>
        <a:blipFill rotWithShape="1">
          <a:blip xmlns:r="http://schemas.openxmlformats.org/officeDocument/2006/relationships" r:embed="rId6"/>
          <a:stretch>
            <a:fillRect/>
          </a:stretch>
        </a:blipFill>
      </dgm:spPr>
    </dgm:pt>
    <dgm:pt modelId="{CBD591AC-E6D3-44D5-B3D0-DBF28019FA66}" type="pres">
      <dgm:prSet presAssocID="{699E0F72-69EB-4563-BE55-68607A7F3C0C}" presName="rect2" presStyleLbl="node1" presStyleIdx="5" presStyleCnt="6" custScaleX="125970">
        <dgm:presLayoutVars>
          <dgm:bulletEnabled val="1"/>
        </dgm:presLayoutVars>
      </dgm:prSet>
      <dgm:spPr/>
    </dgm:pt>
  </dgm:ptLst>
  <dgm:cxnLst>
    <dgm:cxn modelId="{0A010909-5CE3-48CE-928D-A52BCF60B3DA}" type="presOf" srcId="{B1B98186-8771-4995-9D85-7D126CC7022D}" destId="{91F8335E-296F-46F9-A5F7-93DE145CA0DA}" srcOrd="0" destOrd="0" presId="urn:microsoft.com/office/officeart/2008/layout/BendingPictureBlocks"/>
    <dgm:cxn modelId="{491F8314-809A-4C11-87D0-7D06AF1E4513}" srcId="{1699BCA1-E595-42B3-ADB5-3A92DBA60DAD}" destId="{013CDE53-AC62-498C-9E59-10DA86B2D7AF}" srcOrd="0" destOrd="0" parTransId="{6182467B-856A-43B8-A5F0-9A6BA4248CE3}" sibTransId="{17645DC7-33AB-4A76-8F15-E50B1EA69EE8}"/>
    <dgm:cxn modelId="{E9314A15-CE65-4F60-858F-8C4C1DEB9D52}" srcId="{1699BCA1-E595-42B3-ADB5-3A92DBA60DAD}" destId="{B1B98186-8771-4995-9D85-7D126CC7022D}" srcOrd="4" destOrd="0" parTransId="{FCF0A3F3-D97E-4E20-98FB-4CA390B08487}" sibTransId="{05CA0CA2-12C4-4F9B-8B47-3C7AF11B201C}"/>
    <dgm:cxn modelId="{156E3734-5B7F-4539-9EA7-5EEDB345FFF3}" srcId="{1699BCA1-E595-42B3-ADB5-3A92DBA60DAD}" destId="{F0D212A7-93C1-4C70-AC35-A43836F2C6EE}" srcOrd="3" destOrd="0" parTransId="{19A6225B-C2E3-4AB8-8A7E-01C6357C0A27}" sibTransId="{EBE078E7-6016-460A-A7C0-5F286463C8A4}"/>
    <dgm:cxn modelId="{0F6C5D5C-2589-4F84-BD4E-E4D3D6DA4B47}" type="presOf" srcId="{699E0F72-69EB-4563-BE55-68607A7F3C0C}" destId="{CBD591AC-E6D3-44D5-B3D0-DBF28019FA66}" srcOrd="0" destOrd="0" presId="urn:microsoft.com/office/officeart/2008/layout/BendingPictureBlocks"/>
    <dgm:cxn modelId="{756BC842-BC08-47EB-9CD8-2713F4E2806B}" type="presOf" srcId="{A807A327-BCCF-45DC-86A3-8BDBD46B4803}" destId="{7451CEF3-A4F2-44B1-A66F-64692E3A0F4A}" srcOrd="0" destOrd="0" presId="urn:microsoft.com/office/officeart/2008/layout/BendingPictureBlocks"/>
    <dgm:cxn modelId="{8CA28954-5DE2-4C28-8AE0-BA417A0FC5F8}" srcId="{1699BCA1-E595-42B3-ADB5-3A92DBA60DAD}" destId="{2C5D34AB-5855-45B5-90E9-DB53644CF9F2}" srcOrd="2" destOrd="0" parTransId="{7E3DE1B5-898B-4A6A-95A2-4C2B71A880BD}" sibTransId="{BF0B2869-9C0F-4FA9-A93E-DB7B100C58E7}"/>
    <dgm:cxn modelId="{C459788B-AD23-4B99-8AA5-7BAEF8FA624A}" type="presOf" srcId="{F0D212A7-93C1-4C70-AC35-A43836F2C6EE}" destId="{6D4AAC52-D4C9-4C25-BF61-65A73014B41F}" srcOrd="0" destOrd="0" presId="urn:microsoft.com/office/officeart/2008/layout/BendingPictureBlocks"/>
    <dgm:cxn modelId="{C8CA8BAD-A4C4-4754-9972-4839AE855073}" type="presOf" srcId="{1699BCA1-E595-42B3-ADB5-3A92DBA60DAD}" destId="{B88FC5F1-A7FD-45F8-8DE1-98BCDE211902}" srcOrd="0" destOrd="0" presId="urn:microsoft.com/office/officeart/2008/layout/BendingPictureBlocks"/>
    <dgm:cxn modelId="{E4FD68D1-26D9-4651-8CF5-12B452271C13}" type="presOf" srcId="{013CDE53-AC62-498C-9E59-10DA86B2D7AF}" destId="{AB925A41-31D9-4CB2-8552-2AD0FEFC98B1}" srcOrd="0" destOrd="0" presId="urn:microsoft.com/office/officeart/2008/layout/BendingPictureBlocks"/>
    <dgm:cxn modelId="{7F4C67D7-E6E9-471D-B630-BE360DE95DAB}" type="presOf" srcId="{2C5D34AB-5855-45B5-90E9-DB53644CF9F2}" destId="{9959A79B-A6F8-47F5-A40A-402C6EE9172E}" srcOrd="0" destOrd="0" presId="urn:microsoft.com/office/officeart/2008/layout/BendingPictureBlocks"/>
    <dgm:cxn modelId="{1D8D8DDB-064D-43D6-9CDE-E04EDD2B213A}" srcId="{1699BCA1-E595-42B3-ADB5-3A92DBA60DAD}" destId="{A807A327-BCCF-45DC-86A3-8BDBD46B4803}" srcOrd="1" destOrd="0" parTransId="{8723C203-CDF5-4C66-AC87-BAEC64688960}" sibTransId="{3E1CE80F-48C3-42DC-B4C9-5F183CAA14FD}"/>
    <dgm:cxn modelId="{FFD443E3-97BC-46C6-BD3A-451159F59EEC}" srcId="{1699BCA1-E595-42B3-ADB5-3A92DBA60DAD}" destId="{699E0F72-69EB-4563-BE55-68607A7F3C0C}" srcOrd="5" destOrd="0" parTransId="{DF8F4CED-AED9-4E8F-B986-DD249352A4F8}" sibTransId="{9746A026-8162-47A7-AEBE-0946AF820D9F}"/>
    <dgm:cxn modelId="{16F8771A-F42E-430D-AFDE-254976F91218}" type="presParOf" srcId="{B88FC5F1-A7FD-45F8-8DE1-98BCDE211902}" destId="{894D2EC1-FCEB-481F-A990-7657896DE2EF}" srcOrd="0" destOrd="0" presId="urn:microsoft.com/office/officeart/2008/layout/BendingPictureBlocks"/>
    <dgm:cxn modelId="{E9E55978-D2BC-44AF-974B-3BFEA9DD47D0}" type="presParOf" srcId="{894D2EC1-FCEB-481F-A990-7657896DE2EF}" destId="{B13114F9-E884-4B81-BBD8-C0C71C4BC4C5}" srcOrd="0" destOrd="0" presId="urn:microsoft.com/office/officeart/2008/layout/BendingPictureBlocks"/>
    <dgm:cxn modelId="{0D8A96D8-0765-4B0C-B70C-7D97D9CBE2C1}" type="presParOf" srcId="{894D2EC1-FCEB-481F-A990-7657896DE2EF}" destId="{AB925A41-31D9-4CB2-8552-2AD0FEFC98B1}" srcOrd="1" destOrd="0" presId="urn:microsoft.com/office/officeart/2008/layout/BendingPictureBlocks"/>
    <dgm:cxn modelId="{AE98697B-2A48-4508-82B9-81B324FB4EB5}" type="presParOf" srcId="{B88FC5F1-A7FD-45F8-8DE1-98BCDE211902}" destId="{6A656D76-E0FD-4008-A80F-DC7BFF04E2DC}" srcOrd="1" destOrd="0" presId="urn:microsoft.com/office/officeart/2008/layout/BendingPictureBlocks"/>
    <dgm:cxn modelId="{C2E505C2-AB8C-42DD-9EF8-B600719C709E}" type="presParOf" srcId="{B88FC5F1-A7FD-45F8-8DE1-98BCDE211902}" destId="{1BB2DF3D-60B3-4CE8-9538-26541FB30804}" srcOrd="2" destOrd="0" presId="urn:microsoft.com/office/officeart/2008/layout/BendingPictureBlocks"/>
    <dgm:cxn modelId="{D200170B-C3A3-4178-8810-D1CFCE98002D}" type="presParOf" srcId="{1BB2DF3D-60B3-4CE8-9538-26541FB30804}" destId="{53688C0E-02F1-412B-9216-150A8CE935C4}" srcOrd="0" destOrd="0" presId="urn:microsoft.com/office/officeart/2008/layout/BendingPictureBlocks"/>
    <dgm:cxn modelId="{B3D355E5-BFA7-49BF-9863-42F58DF88087}" type="presParOf" srcId="{1BB2DF3D-60B3-4CE8-9538-26541FB30804}" destId="{7451CEF3-A4F2-44B1-A66F-64692E3A0F4A}" srcOrd="1" destOrd="0" presId="urn:microsoft.com/office/officeart/2008/layout/BendingPictureBlocks"/>
    <dgm:cxn modelId="{D8EE061F-7E3B-4978-9E4C-8D6F236B0256}" type="presParOf" srcId="{B88FC5F1-A7FD-45F8-8DE1-98BCDE211902}" destId="{59AD247B-7695-4F40-AD13-9366501D48C7}" srcOrd="3" destOrd="0" presId="urn:microsoft.com/office/officeart/2008/layout/BendingPictureBlocks"/>
    <dgm:cxn modelId="{71888EBD-5A58-4C5C-B261-7A638E4CEDBD}" type="presParOf" srcId="{B88FC5F1-A7FD-45F8-8DE1-98BCDE211902}" destId="{34C77A35-07EF-44EA-BC02-4D5DAB394E1A}" srcOrd="4" destOrd="0" presId="urn:microsoft.com/office/officeart/2008/layout/BendingPictureBlocks"/>
    <dgm:cxn modelId="{72124A0C-A643-485F-8D4E-9E81E8E65949}" type="presParOf" srcId="{34C77A35-07EF-44EA-BC02-4D5DAB394E1A}" destId="{F61AA1A0-2A0C-4D31-B223-E0C1219A5239}" srcOrd="0" destOrd="0" presId="urn:microsoft.com/office/officeart/2008/layout/BendingPictureBlocks"/>
    <dgm:cxn modelId="{21D47C43-F840-47E2-B623-EE47815C227E}" type="presParOf" srcId="{34C77A35-07EF-44EA-BC02-4D5DAB394E1A}" destId="{9959A79B-A6F8-47F5-A40A-402C6EE9172E}" srcOrd="1" destOrd="0" presId="urn:microsoft.com/office/officeart/2008/layout/BendingPictureBlocks"/>
    <dgm:cxn modelId="{9A9AF637-48FC-4642-98E6-A277C6FE987A}" type="presParOf" srcId="{B88FC5F1-A7FD-45F8-8DE1-98BCDE211902}" destId="{4DB6399C-E4D0-454B-AC0C-9445E045CA07}" srcOrd="5" destOrd="0" presId="urn:microsoft.com/office/officeart/2008/layout/BendingPictureBlocks"/>
    <dgm:cxn modelId="{3475E96C-C259-495F-B222-9ED9E86A7B8F}" type="presParOf" srcId="{B88FC5F1-A7FD-45F8-8DE1-98BCDE211902}" destId="{5E2678B2-2B30-417A-921F-170F4D2EEC28}" srcOrd="6" destOrd="0" presId="urn:microsoft.com/office/officeart/2008/layout/BendingPictureBlocks"/>
    <dgm:cxn modelId="{777FED1E-D658-4A48-B653-45667FF1AECF}" type="presParOf" srcId="{5E2678B2-2B30-417A-921F-170F4D2EEC28}" destId="{56E4836D-7590-4881-9E46-2E6F0BB13A7D}" srcOrd="0" destOrd="0" presId="urn:microsoft.com/office/officeart/2008/layout/BendingPictureBlocks"/>
    <dgm:cxn modelId="{81D38F10-7076-4306-AB12-63E04832A49B}" type="presParOf" srcId="{5E2678B2-2B30-417A-921F-170F4D2EEC28}" destId="{6D4AAC52-D4C9-4C25-BF61-65A73014B41F}" srcOrd="1" destOrd="0" presId="urn:microsoft.com/office/officeart/2008/layout/BendingPictureBlocks"/>
    <dgm:cxn modelId="{71A4C6C0-33F9-4272-97B6-E47C79888825}" type="presParOf" srcId="{B88FC5F1-A7FD-45F8-8DE1-98BCDE211902}" destId="{FBE85F47-86E5-406E-A392-21DF2E60417B}" srcOrd="7" destOrd="0" presId="urn:microsoft.com/office/officeart/2008/layout/BendingPictureBlocks"/>
    <dgm:cxn modelId="{6A4D1E28-4391-47BC-9982-7F78AC1027DD}" type="presParOf" srcId="{B88FC5F1-A7FD-45F8-8DE1-98BCDE211902}" destId="{89DB0096-79C9-431F-B69C-10797536FEC9}" srcOrd="8" destOrd="0" presId="urn:microsoft.com/office/officeart/2008/layout/BendingPictureBlocks"/>
    <dgm:cxn modelId="{B666F6D1-8190-4DD4-97C7-E045AF896762}" type="presParOf" srcId="{89DB0096-79C9-431F-B69C-10797536FEC9}" destId="{E4420C20-CF2B-4348-A51C-B97B395F2085}" srcOrd="0" destOrd="0" presId="urn:microsoft.com/office/officeart/2008/layout/BendingPictureBlocks"/>
    <dgm:cxn modelId="{DAB1354D-F456-4822-AE68-AB382AA10E4E}" type="presParOf" srcId="{89DB0096-79C9-431F-B69C-10797536FEC9}" destId="{91F8335E-296F-46F9-A5F7-93DE145CA0DA}" srcOrd="1" destOrd="0" presId="urn:microsoft.com/office/officeart/2008/layout/BendingPictureBlocks"/>
    <dgm:cxn modelId="{52B5B129-2659-4ACA-A1A4-89C6A7AF0E5B}" type="presParOf" srcId="{B88FC5F1-A7FD-45F8-8DE1-98BCDE211902}" destId="{5E2831AB-9490-4613-B5FB-11BCC905DA9E}" srcOrd="9" destOrd="0" presId="urn:microsoft.com/office/officeart/2008/layout/BendingPictureBlocks"/>
    <dgm:cxn modelId="{911037FC-AB91-4FA6-92DB-F22D6BB7589D}" type="presParOf" srcId="{B88FC5F1-A7FD-45F8-8DE1-98BCDE211902}" destId="{09CE8726-D30A-4CC1-8930-C1CBCE2C5C99}" srcOrd="10" destOrd="0" presId="urn:microsoft.com/office/officeart/2008/layout/BendingPictureBlocks"/>
    <dgm:cxn modelId="{5381E3AD-6E32-4CE3-8DBB-48D983B7F2BC}" type="presParOf" srcId="{09CE8726-D30A-4CC1-8930-C1CBCE2C5C99}" destId="{91EEE3FB-820D-4C5B-B971-2B1A3C9AC544}" srcOrd="0" destOrd="0" presId="urn:microsoft.com/office/officeart/2008/layout/BendingPictureBlocks"/>
    <dgm:cxn modelId="{88FAEEFA-5B13-48AD-995E-F86D0AB541DB}" type="presParOf" srcId="{09CE8726-D30A-4CC1-8930-C1CBCE2C5C99}" destId="{CBD591AC-E6D3-44D5-B3D0-DBF28019FA66}"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D82A09C-948C-4378-90EF-6B8B5BAABA2C}"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757A605A-1675-4C4D-A61A-B33CE9F40AD4}">
      <dgm:prSet phldrT="[Text]"/>
      <dgm:spPr/>
      <dgm:t>
        <a:bodyPr/>
        <a:lstStyle/>
        <a:p>
          <a:r>
            <a:rPr lang="en-US"/>
            <a:t>Export LC List</a:t>
          </a:r>
        </a:p>
      </dgm:t>
    </dgm:pt>
    <dgm:pt modelId="{6535C499-9BF9-4D74-8D32-C22D809E7272}" type="parTrans" cxnId="{E58C1EBA-19A0-4883-BAFA-17CD6BCC8FBB}">
      <dgm:prSet/>
      <dgm:spPr/>
      <dgm:t>
        <a:bodyPr/>
        <a:lstStyle/>
        <a:p>
          <a:endParaRPr lang="en-US"/>
        </a:p>
      </dgm:t>
    </dgm:pt>
    <dgm:pt modelId="{65822B10-9D01-403F-AA6E-AFDB2F42A94A}" type="sibTrans" cxnId="{E58C1EBA-19A0-4883-BAFA-17CD6BCC8FBB}">
      <dgm:prSet/>
      <dgm:spPr/>
      <dgm:t>
        <a:bodyPr/>
        <a:lstStyle/>
        <a:p>
          <a:endParaRPr lang="en-US"/>
        </a:p>
      </dgm:t>
    </dgm:pt>
    <dgm:pt modelId="{95B5E748-FBA5-40BD-8202-275556617FAA}">
      <dgm:prSet phldrT="[Text]"/>
      <dgm:spPr/>
      <dgm:t>
        <a:bodyPr/>
        <a:lstStyle/>
        <a:p>
          <a:r>
            <a:rPr lang="en-US"/>
            <a:t>Import LC List</a:t>
          </a:r>
        </a:p>
      </dgm:t>
    </dgm:pt>
    <dgm:pt modelId="{94A43286-9D1F-4664-88CE-903EFEB42466}" type="parTrans" cxnId="{BE30E2A2-4FFA-4387-ACC6-F110D29F44B9}">
      <dgm:prSet/>
      <dgm:spPr/>
      <dgm:t>
        <a:bodyPr/>
        <a:lstStyle/>
        <a:p>
          <a:endParaRPr lang="en-US"/>
        </a:p>
      </dgm:t>
    </dgm:pt>
    <dgm:pt modelId="{C97D516A-1981-48C3-89AB-48CB240DF902}" type="sibTrans" cxnId="{BE30E2A2-4FFA-4387-ACC6-F110D29F44B9}">
      <dgm:prSet/>
      <dgm:spPr/>
      <dgm:t>
        <a:bodyPr/>
        <a:lstStyle/>
        <a:p>
          <a:endParaRPr lang="en-US"/>
        </a:p>
      </dgm:t>
    </dgm:pt>
    <dgm:pt modelId="{3444E564-9431-4E1A-A34D-330906E7C579}">
      <dgm:prSet phldrT="[Text]"/>
      <dgm:spPr/>
      <dgm:t>
        <a:bodyPr/>
        <a:lstStyle/>
        <a:p>
          <a:r>
            <a:rPr lang="en-US"/>
            <a:t>B2B LC against Master LC</a:t>
          </a:r>
        </a:p>
      </dgm:t>
    </dgm:pt>
    <dgm:pt modelId="{A174F6EC-7B2C-4335-814F-CFACB40E6AA2}" type="parTrans" cxnId="{6E2B2D3E-F1AA-48F0-B747-FEEE4817ECA1}">
      <dgm:prSet/>
      <dgm:spPr/>
      <dgm:t>
        <a:bodyPr/>
        <a:lstStyle/>
        <a:p>
          <a:endParaRPr lang="en-US"/>
        </a:p>
      </dgm:t>
    </dgm:pt>
    <dgm:pt modelId="{5F80089F-07AC-44F8-B256-125341BEF6A6}" type="sibTrans" cxnId="{6E2B2D3E-F1AA-48F0-B747-FEEE4817ECA1}">
      <dgm:prSet/>
      <dgm:spPr/>
      <dgm:t>
        <a:bodyPr/>
        <a:lstStyle/>
        <a:p>
          <a:endParaRPr lang="en-US"/>
        </a:p>
      </dgm:t>
    </dgm:pt>
    <dgm:pt modelId="{B1894962-9B2B-432E-BFB5-77B29DC3FF20}">
      <dgm:prSet phldrT="[Text]"/>
      <dgm:spPr/>
      <dgm:t>
        <a:bodyPr/>
        <a:lstStyle/>
        <a:p>
          <a:r>
            <a:rPr lang="en-US"/>
            <a:t>LC wise expense</a:t>
          </a:r>
        </a:p>
      </dgm:t>
    </dgm:pt>
    <dgm:pt modelId="{6A9A36E5-6CD2-4FDF-B5CC-EC008B53953E}" type="parTrans" cxnId="{B148D929-73C2-41B9-9871-5BC32C273094}">
      <dgm:prSet/>
      <dgm:spPr/>
      <dgm:t>
        <a:bodyPr/>
        <a:lstStyle/>
        <a:p>
          <a:endParaRPr lang="en-US"/>
        </a:p>
      </dgm:t>
    </dgm:pt>
    <dgm:pt modelId="{D013B5DD-0930-4FFF-8C9E-71529189A266}" type="sibTrans" cxnId="{B148D929-73C2-41B9-9871-5BC32C273094}">
      <dgm:prSet/>
      <dgm:spPr/>
      <dgm:t>
        <a:bodyPr/>
        <a:lstStyle/>
        <a:p>
          <a:endParaRPr lang="en-US"/>
        </a:p>
      </dgm:t>
    </dgm:pt>
    <dgm:pt modelId="{2BE07173-EEC3-4EB2-A152-339C718E2799}">
      <dgm:prSet phldrT="[Text]"/>
      <dgm:spPr/>
      <dgm:t>
        <a:bodyPr/>
        <a:lstStyle/>
        <a:p>
          <a:r>
            <a:rPr lang="en-US"/>
            <a:t>Indent report</a:t>
          </a:r>
        </a:p>
      </dgm:t>
    </dgm:pt>
    <dgm:pt modelId="{F2B5E8C4-518E-4150-A9A6-12C3ABABA50C}" type="parTrans" cxnId="{89025D39-EBE9-40D3-A7FA-40FF2129707C}">
      <dgm:prSet/>
      <dgm:spPr/>
      <dgm:t>
        <a:bodyPr/>
        <a:lstStyle/>
        <a:p>
          <a:endParaRPr lang="en-US"/>
        </a:p>
      </dgm:t>
    </dgm:pt>
    <dgm:pt modelId="{7D3415C3-2C92-40D0-89B9-CB4B1A187BEF}" type="sibTrans" cxnId="{89025D39-EBE9-40D3-A7FA-40FF2129707C}">
      <dgm:prSet/>
      <dgm:spPr/>
      <dgm:t>
        <a:bodyPr/>
        <a:lstStyle/>
        <a:p>
          <a:endParaRPr lang="en-US"/>
        </a:p>
      </dgm:t>
    </dgm:pt>
    <dgm:pt modelId="{8D2493B7-6623-403E-B33B-CC26E31D5223}">
      <dgm:prSet phldrT="[Text]"/>
      <dgm:spPr/>
      <dgm:t>
        <a:bodyPr/>
        <a:lstStyle/>
        <a:p>
          <a:r>
            <a:rPr lang="en-US"/>
            <a:t>Product details</a:t>
          </a:r>
        </a:p>
      </dgm:t>
    </dgm:pt>
    <dgm:pt modelId="{27DB658E-1675-4783-9073-88F7DC98160D}" type="parTrans" cxnId="{9126D40D-1F74-4765-91DF-39E9F1D06D02}">
      <dgm:prSet/>
      <dgm:spPr/>
      <dgm:t>
        <a:bodyPr/>
        <a:lstStyle/>
        <a:p>
          <a:endParaRPr lang="en-US"/>
        </a:p>
      </dgm:t>
    </dgm:pt>
    <dgm:pt modelId="{B62F6B94-1042-4E58-AD6E-9D1AE04BC80D}" type="sibTrans" cxnId="{9126D40D-1F74-4765-91DF-39E9F1D06D02}">
      <dgm:prSet/>
      <dgm:spPr/>
      <dgm:t>
        <a:bodyPr/>
        <a:lstStyle/>
        <a:p>
          <a:endParaRPr lang="en-US"/>
        </a:p>
      </dgm:t>
    </dgm:pt>
    <dgm:pt modelId="{BABAE35F-7179-4C8A-8934-B904405B96A4}">
      <dgm:prSet phldrT="[Text]"/>
      <dgm:spPr/>
      <dgm:t>
        <a:bodyPr/>
        <a:lstStyle/>
        <a:p>
          <a:r>
            <a:rPr lang="en-US"/>
            <a:t>Comission report</a:t>
          </a:r>
        </a:p>
      </dgm:t>
    </dgm:pt>
    <dgm:pt modelId="{DB285FDB-715D-4816-BAA5-EBB6662CBC29}" type="parTrans" cxnId="{0B556AD2-98D3-4FA4-A1A7-C33561E05011}">
      <dgm:prSet/>
      <dgm:spPr/>
      <dgm:t>
        <a:bodyPr/>
        <a:lstStyle/>
        <a:p>
          <a:endParaRPr lang="en-US"/>
        </a:p>
      </dgm:t>
    </dgm:pt>
    <dgm:pt modelId="{33812723-6771-48DE-840F-334F012E0818}" type="sibTrans" cxnId="{0B556AD2-98D3-4FA4-A1A7-C33561E05011}">
      <dgm:prSet/>
      <dgm:spPr/>
      <dgm:t>
        <a:bodyPr/>
        <a:lstStyle/>
        <a:p>
          <a:endParaRPr lang="en-US"/>
        </a:p>
      </dgm:t>
    </dgm:pt>
    <dgm:pt modelId="{01920ED6-2C33-45C3-B110-C1D0E2338C52}">
      <dgm:prSet phldrT="[Text]"/>
      <dgm:spPr/>
      <dgm:t>
        <a:bodyPr/>
        <a:lstStyle/>
        <a:p>
          <a:r>
            <a:rPr lang="en-US"/>
            <a:t>Style list</a:t>
          </a:r>
        </a:p>
      </dgm:t>
    </dgm:pt>
    <dgm:pt modelId="{4D8C114B-1034-4F70-9C7C-0CFA2A2B25BD}" type="parTrans" cxnId="{8CEB76E0-D60B-4E55-8871-623F2A7843AA}">
      <dgm:prSet/>
      <dgm:spPr/>
      <dgm:t>
        <a:bodyPr/>
        <a:lstStyle/>
        <a:p>
          <a:endParaRPr lang="en-US"/>
        </a:p>
      </dgm:t>
    </dgm:pt>
    <dgm:pt modelId="{CFB82692-7CC3-452B-A478-4FF41F88CC28}" type="sibTrans" cxnId="{8CEB76E0-D60B-4E55-8871-623F2A7843AA}">
      <dgm:prSet/>
      <dgm:spPr/>
      <dgm:t>
        <a:bodyPr/>
        <a:lstStyle/>
        <a:p>
          <a:endParaRPr lang="en-US"/>
        </a:p>
      </dgm:t>
    </dgm:pt>
    <dgm:pt modelId="{7EBFB138-169B-4D34-9A7C-236BFAED251E}">
      <dgm:prSet phldrT="[Text]"/>
      <dgm:spPr/>
      <dgm:t>
        <a:bodyPr/>
        <a:lstStyle/>
        <a:p>
          <a:r>
            <a:rPr lang="en-US"/>
            <a:t>LC vouchers</a:t>
          </a:r>
        </a:p>
      </dgm:t>
    </dgm:pt>
    <dgm:pt modelId="{3ED75B79-0356-4361-A3EF-8951F9DECC17}" type="parTrans" cxnId="{47363F6B-E0B0-46C2-8281-FDFAE0CE9271}">
      <dgm:prSet/>
      <dgm:spPr/>
      <dgm:t>
        <a:bodyPr/>
        <a:lstStyle/>
        <a:p>
          <a:endParaRPr lang="en-US"/>
        </a:p>
      </dgm:t>
    </dgm:pt>
    <dgm:pt modelId="{E1667A0D-D93C-43C2-8CC9-C5FC4B2F7E02}" type="sibTrans" cxnId="{47363F6B-E0B0-46C2-8281-FDFAE0CE9271}">
      <dgm:prSet/>
      <dgm:spPr/>
      <dgm:t>
        <a:bodyPr/>
        <a:lstStyle/>
        <a:p>
          <a:endParaRPr lang="en-US"/>
        </a:p>
      </dgm:t>
    </dgm:pt>
    <dgm:pt modelId="{0A240AB1-D15E-4B4F-847A-6A1B51F2F09B}">
      <dgm:prSet phldrT="[Text]"/>
      <dgm:spPr/>
      <dgm:t>
        <a:bodyPr/>
        <a:lstStyle/>
        <a:p>
          <a:r>
            <a:rPr lang="en-US"/>
            <a:t>CI detail report</a:t>
          </a:r>
        </a:p>
      </dgm:t>
    </dgm:pt>
    <dgm:pt modelId="{F9B03F48-7DBD-4B48-A20A-74EBF16D4805}" type="parTrans" cxnId="{E512C866-3B6F-4820-9D94-D1D0AF84B293}">
      <dgm:prSet/>
      <dgm:spPr/>
      <dgm:t>
        <a:bodyPr/>
        <a:lstStyle/>
        <a:p>
          <a:endParaRPr lang="en-US"/>
        </a:p>
      </dgm:t>
    </dgm:pt>
    <dgm:pt modelId="{43EEDD8D-271F-4196-B6C7-9DBDEEF11ED5}" type="sibTrans" cxnId="{E512C866-3B6F-4820-9D94-D1D0AF84B293}">
      <dgm:prSet/>
      <dgm:spPr/>
      <dgm:t>
        <a:bodyPr/>
        <a:lstStyle/>
        <a:p>
          <a:endParaRPr lang="en-US"/>
        </a:p>
      </dgm:t>
    </dgm:pt>
    <dgm:pt modelId="{9BDE3CFB-1852-48B3-BF73-5B7CFFA8BECF}">
      <dgm:prSet phldrT="[Text]"/>
      <dgm:spPr/>
      <dgm:t>
        <a:bodyPr/>
        <a:lstStyle/>
        <a:p>
          <a:r>
            <a:rPr lang="en-US"/>
            <a:t>Shipment Schedule</a:t>
          </a:r>
        </a:p>
      </dgm:t>
    </dgm:pt>
    <dgm:pt modelId="{555D0387-A269-4AC5-AEB1-911B8A15F6FE}" type="parTrans" cxnId="{048272ED-ED97-4383-8B2A-5CEED0F4ED79}">
      <dgm:prSet/>
      <dgm:spPr/>
      <dgm:t>
        <a:bodyPr/>
        <a:lstStyle/>
        <a:p>
          <a:endParaRPr lang="en-US"/>
        </a:p>
      </dgm:t>
    </dgm:pt>
    <dgm:pt modelId="{4E81A581-12A0-4529-BC94-675CE8C252B2}" type="sibTrans" cxnId="{048272ED-ED97-4383-8B2A-5CEED0F4ED79}">
      <dgm:prSet/>
      <dgm:spPr/>
      <dgm:t>
        <a:bodyPr/>
        <a:lstStyle/>
        <a:p>
          <a:endParaRPr lang="en-US"/>
        </a:p>
      </dgm:t>
    </dgm:pt>
    <dgm:pt modelId="{2DCDC87A-426B-4205-8416-9154DAB46FCC}">
      <dgm:prSet phldrT="[Text]"/>
      <dgm:spPr/>
      <dgm:t>
        <a:bodyPr/>
        <a:lstStyle/>
        <a:p>
          <a:r>
            <a:rPr lang="en-US"/>
            <a:t>PI detail report</a:t>
          </a:r>
        </a:p>
      </dgm:t>
    </dgm:pt>
    <dgm:pt modelId="{6FDAFCB5-365B-4C54-A2E0-CF5D881B365C}" type="parTrans" cxnId="{6AD68180-BD6A-449D-8AA3-C264282CC503}">
      <dgm:prSet/>
      <dgm:spPr/>
      <dgm:t>
        <a:bodyPr/>
        <a:lstStyle/>
        <a:p>
          <a:endParaRPr lang="en-US"/>
        </a:p>
      </dgm:t>
    </dgm:pt>
    <dgm:pt modelId="{22380DB1-CEFA-41A7-9086-D5DB68E0ACFB}" type="sibTrans" cxnId="{6AD68180-BD6A-449D-8AA3-C264282CC503}">
      <dgm:prSet/>
      <dgm:spPr/>
      <dgm:t>
        <a:bodyPr/>
        <a:lstStyle/>
        <a:p>
          <a:endParaRPr lang="en-US"/>
        </a:p>
      </dgm:t>
    </dgm:pt>
    <dgm:pt modelId="{1C125F2D-6547-4B7D-9562-06578943673A}" type="pres">
      <dgm:prSet presAssocID="{4D82A09C-948C-4378-90EF-6B8B5BAABA2C}" presName="diagram" presStyleCnt="0">
        <dgm:presLayoutVars>
          <dgm:dir/>
          <dgm:resizeHandles val="exact"/>
        </dgm:presLayoutVars>
      </dgm:prSet>
      <dgm:spPr/>
    </dgm:pt>
    <dgm:pt modelId="{6BB533B9-CF9F-49EE-88FF-9FEE85C0875F}" type="pres">
      <dgm:prSet presAssocID="{757A605A-1675-4C4D-A61A-B33CE9F40AD4}" presName="node" presStyleLbl="node1" presStyleIdx="0" presStyleCnt="12">
        <dgm:presLayoutVars>
          <dgm:bulletEnabled val="1"/>
        </dgm:presLayoutVars>
      </dgm:prSet>
      <dgm:spPr/>
    </dgm:pt>
    <dgm:pt modelId="{706A4579-1BF0-4240-B7D6-3920D09289BE}" type="pres">
      <dgm:prSet presAssocID="{65822B10-9D01-403F-AA6E-AFDB2F42A94A}" presName="sibTrans" presStyleCnt="0"/>
      <dgm:spPr/>
    </dgm:pt>
    <dgm:pt modelId="{6AD18687-7803-41A6-9C85-663A3BC559BC}" type="pres">
      <dgm:prSet presAssocID="{95B5E748-FBA5-40BD-8202-275556617FAA}" presName="node" presStyleLbl="node1" presStyleIdx="1" presStyleCnt="12">
        <dgm:presLayoutVars>
          <dgm:bulletEnabled val="1"/>
        </dgm:presLayoutVars>
      </dgm:prSet>
      <dgm:spPr/>
    </dgm:pt>
    <dgm:pt modelId="{A97CB94F-99D2-4B7D-91FC-60EF7FA95A22}" type="pres">
      <dgm:prSet presAssocID="{C97D516A-1981-48C3-89AB-48CB240DF902}" presName="sibTrans" presStyleCnt="0"/>
      <dgm:spPr/>
    </dgm:pt>
    <dgm:pt modelId="{8DE6D96B-7BEA-45B9-BC2C-C1B2E73710CE}" type="pres">
      <dgm:prSet presAssocID="{2DCDC87A-426B-4205-8416-9154DAB46FCC}" presName="node" presStyleLbl="node1" presStyleIdx="2" presStyleCnt="12">
        <dgm:presLayoutVars>
          <dgm:bulletEnabled val="1"/>
        </dgm:presLayoutVars>
      </dgm:prSet>
      <dgm:spPr/>
    </dgm:pt>
    <dgm:pt modelId="{E7F4535E-E66C-4352-835F-F8F8F7FE52EE}" type="pres">
      <dgm:prSet presAssocID="{22380DB1-CEFA-41A7-9086-D5DB68E0ACFB}" presName="sibTrans" presStyleCnt="0"/>
      <dgm:spPr/>
    </dgm:pt>
    <dgm:pt modelId="{AE4794A3-9273-4AF3-907C-A4B128664773}" type="pres">
      <dgm:prSet presAssocID="{3444E564-9431-4E1A-A34D-330906E7C579}" presName="node" presStyleLbl="node1" presStyleIdx="3" presStyleCnt="12">
        <dgm:presLayoutVars>
          <dgm:bulletEnabled val="1"/>
        </dgm:presLayoutVars>
      </dgm:prSet>
      <dgm:spPr/>
    </dgm:pt>
    <dgm:pt modelId="{E9BF2D63-FD40-44DD-9AE1-54089E134B9A}" type="pres">
      <dgm:prSet presAssocID="{5F80089F-07AC-44F8-B256-125341BEF6A6}" presName="sibTrans" presStyleCnt="0"/>
      <dgm:spPr/>
    </dgm:pt>
    <dgm:pt modelId="{B660C20D-37CD-47A4-9BA6-478C317C4CF9}" type="pres">
      <dgm:prSet presAssocID="{0A240AB1-D15E-4B4F-847A-6A1B51F2F09B}" presName="node" presStyleLbl="node1" presStyleIdx="4" presStyleCnt="12">
        <dgm:presLayoutVars>
          <dgm:bulletEnabled val="1"/>
        </dgm:presLayoutVars>
      </dgm:prSet>
      <dgm:spPr/>
    </dgm:pt>
    <dgm:pt modelId="{52857CA3-A944-488F-B33F-C02F6D351DF6}" type="pres">
      <dgm:prSet presAssocID="{43EEDD8D-271F-4196-B6C7-9DBDEEF11ED5}" presName="sibTrans" presStyleCnt="0"/>
      <dgm:spPr/>
    </dgm:pt>
    <dgm:pt modelId="{3DF77A99-E598-42F7-B998-3F6C1B20571D}" type="pres">
      <dgm:prSet presAssocID="{B1894962-9B2B-432E-BFB5-77B29DC3FF20}" presName="node" presStyleLbl="node1" presStyleIdx="5" presStyleCnt="12">
        <dgm:presLayoutVars>
          <dgm:bulletEnabled val="1"/>
        </dgm:presLayoutVars>
      </dgm:prSet>
      <dgm:spPr/>
    </dgm:pt>
    <dgm:pt modelId="{115F796F-09DC-43AA-9AFE-AEA5A5039608}" type="pres">
      <dgm:prSet presAssocID="{D013B5DD-0930-4FFF-8C9E-71529189A266}" presName="sibTrans" presStyleCnt="0"/>
      <dgm:spPr/>
    </dgm:pt>
    <dgm:pt modelId="{0E805E6F-082C-4444-A11B-8EF8820F0EC3}" type="pres">
      <dgm:prSet presAssocID="{2BE07173-EEC3-4EB2-A152-339C718E2799}" presName="node" presStyleLbl="node1" presStyleIdx="6" presStyleCnt="12">
        <dgm:presLayoutVars>
          <dgm:bulletEnabled val="1"/>
        </dgm:presLayoutVars>
      </dgm:prSet>
      <dgm:spPr/>
    </dgm:pt>
    <dgm:pt modelId="{91CCBD41-525D-460C-979A-C7FBDE28D147}" type="pres">
      <dgm:prSet presAssocID="{7D3415C3-2C92-40D0-89B9-CB4B1A187BEF}" presName="sibTrans" presStyleCnt="0"/>
      <dgm:spPr/>
    </dgm:pt>
    <dgm:pt modelId="{B3518CAD-ED51-48CC-A617-0F6809670F8F}" type="pres">
      <dgm:prSet presAssocID="{BABAE35F-7179-4C8A-8934-B904405B96A4}" presName="node" presStyleLbl="node1" presStyleIdx="7" presStyleCnt="12">
        <dgm:presLayoutVars>
          <dgm:bulletEnabled val="1"/>
        </dgm:presLayoutVars>
      </dgm:prSet>
      <dgm:spPr/>
    </dgm:pt>
    <dgm:pt modelId="{DCA2FDC8-327A-4853-96ED-DC9D10B817AF}" type="pres">
      <dgm:prSet presAssocID="{33812723-6771-48DE-840F-334F012E0818}" presName="sibTrans" presStyleCnt="0"/>
      <dgm:spPr/>
    </dgm:pt>
    <dgm:pt modelId="{49E12D2D-8852-4EC1-A6DF-2714A67CEE9C}" type="pres">
      <dgm:prSet presAssocID="{8D2493B7-6623-403E-B33B-CC26E31D5223}" presName="node" presStyleLbl="node1" presStyleIdx="8" presStyleCnt="12">
        <dgm:presLayoutVars>
          <dgm:bulletEnabled val="1"/>
        </dgm:presLayoutVars>
      </dgm:prSet>
      <dgm:spPr/>
    </dgm:pt>
    <dgm:pt modelId="{CF2A6DA8-05BF-4859-AE02-2EC126FA10E6}" type="pres">
      <dgm:prSet presAssocID="{B62F6B94-1042-4E58-AD6E-9D1AE04BC80D}" presName="sibTrans" presStyleCnt="0"/>
      <dgm:spPr/>
    </dgm:pt>
    <dgm:pt modelId="{E140BC43-D890-4F2F-986E-A087717F2BD7}" type="pres">
      <dgm:prSet presAssocID="{9BDE3CFB-1852-48B3-BF73-5B7CFFA8BECF}" presName="node" presStyleLbl="node1" presStyleIdx="9" presStyleCnt="12">
        <dgm:presLayoutVars>
          <dgm:bulletEnabled val="1"/>
        </dgm:presLayoutVars>
      </dgm:prSet>
      <dgm:spPr/>
    </dgm:pt>
    <dgm:pt modelId="{D5F9AFAE-4574-414C-940E-A27789D0CAFE}" type="pres">
      <dgm:prSet presAssocID="{4E81A581-12A0-4529-BC94-675CE8C252B2}" presName="sibTrans" presStyleCnt="0"/>
      <dgm:spPr/>
    </dgm:pt>
    <dgm:pt modelId="{D8D5D1CA-B64F-49A0-9FDD-25EE81898AC5}" type="pres">
      <dgm:prSet presAssocID="{01920ED6-2C33-45C3-B110-C1D0E2338C52}" presName="node" presStyleLbl="node1" presStyleIdx="10" presStyleCnt="12">
        <dgm:presLayoutVars>
          <dgm:bulletEnabled val="1"/>
        </dgm:presLayoutVars>
      </dgm:prSet>
      <dgm:spPr/>
    </dgm:pt>
    <dgm:pt modelId="{CE875D30-DF97-4BD5-9CF4-EDDB0CC8F0C2}" type="pres">
      <dgm:prSet presAssocID="{CFB82692-7CC3-452B-A478-4FF41F88CC28}" presName="sibTrans" presStyleCnt="0"/>
      <dgm:spPr/>
    </dgm:pt>
    <dgm:pt modelId="{EEEC28D2-A834-4AA2-88E1-7DD9AA7EEE37}" type="pres">
      <dgm:prSet presAssocID="{7EBFB138-169B-4D34-9A7C-236BFAED251E}" presName="node" presStyleLbl="node1" presStyleIdx="11" presStyleCnt="12">
        <dgm:presLayoutVars>
          <dgm:bulletEnabled val="1"/>
        </dgm:presLayoutVars>
      </dgm:prSet>
      <dgm:spPr/>
    </dgm:pt>
  </dgm:ptLst>
  <dgm:cxnLst>
    <dgm:cxn modelId="{9126D40D-1F74-4765-91DF-39E9F1D06D02}" srcId="{4D82A09C-948C-4378-90EF-6B8B5BAABA2C}" destId="{8D2493B7-6623-403E-B33B-CC26E31D5223}" srcOrd="8" destOrd="0" parTransId="{27DB658E-1675-4783-9073-88F7DC98160D}" sibTransId="{B62F6B94-1042-4E58-AD6E-9D1AE04BC80D}"/>
    <dgm:cxn modelId="{B148D929-73C2-41B9-9871-5BC32C273094}" srcId="{4D82A09C-948C-4378-90EF-6B8B5BAABA2C}" destId="{B1894962-9B2B-432E-BFB5-77B29DC3FF20}" srcOrd="5" destOrd="0" parTransId="{6A9A36E5-6CD2-4FDF-B5CC-EC008B53953E}" sibTransId="{D013B5DD-0930-4FFF-8C9E-71529189A266}"/>
    <dgm:cxn modelId="{B23E3831-225F-4166-A549-75D3CAD5F148}" type="presOf" srcId="{9BDE3CFB-1852-48B3-BF73-5B7CFFA8BECF}" destId="{E140BC43-D890-4F2F-986E-A087717F2BD7}" srcOrd="0" destOrd="0" presId="urn:microsoft.com/office/officeart/2005/8/layout/default#1"/>
    <dgm:cxn modelId="{89025D39-EBE9-40D3-A7FA-40FF2129707C}" srcId="{4D82A09C-948C-4378-90EF-6B8B5BAABA2C}" destId="{2BE07173-EEC3-4EB2-A152-339C718E2799}" srcOrd="6" destOrd="0" parTransId="{F2B5E8C4-518E-4150-A9A6-12C3ABABA50C}" sibTransId="{7D3415C3-2C92-40D0-89B9-CB4B1A187BEF}"/>
    <dgm:cxn modelId="{8932A93D-9B25-4190-9E1D-0CCC32C0795E}" type="presOf" srcId="{95B5E748-FBA5-40BD-8202-275556617FAA}" destId="{6AD18687-7803-41A6-9C85-663A3BC559BC}" srcOrd="0" destOrd="0" presId="urn:microsoft.com/office/officeart/2005/8/layout/default#1"/>
    <dgm:cxn modelId="{6E2B2D3E-F1AA-48F0-B747-FEEE4817ECA1}" srcId="{4D82A09C-948C-4378-90EF-6B8B5BAABA2C}" destId="{3444E564-9431-4E1A-A34D-330906E7C579}" srcOrd="3" destOrd="0" parTransId="{A174F6EC-7B2C-4335-814F-CFACB40E6AA2}" sibTransId="{5F80089F-07AC-44F8-B256-125341BEF6A6}"/>
    <dgm:cxn modelId="{98730C40-DEB5-464D-BE1E-8A5E5677AE94}" type="presOf" srcId="{0A240AB1-D15E-4B4F-847A-6A1B51F2F09B}" destId="{B660C20D-37CD-47A4-9BA6-478C317C4CF9}" srcOrd="0" destOrd="0" presId="urn:microsoft.com/office/officeart/2005/8/layout/default#1"/>
    <dgm:cxn modelId="{E512C866-3B6F-4820-9D94-D1D0AF84B293}" srcId="{4D82A09C-948C-4378-90EF-6B8B5BAABA2C}" destId="{0A240AB1-D15E-4B4F-847A-6A1B51F2F09B}" srcOrd="4" destOrd="0" parTransId="{F9B03F48-7DBD-4B48-A20A-74EBF16D4805}" sibTransId="{43EEDD8D-271F-4196-B6C7-9DBDEEF11ED5}"/>
    <dgm:cxn modelId="{9C4E5C68-8BA5-4E89-B823-485E099A0109}" type="presOf" srcId="{BABAE35F-7179-4C8A-8934-B904405B96A4}" destId="{B3518CAD-ED51-48CC-A617-0F6809670F8F}" srcOrd="0" destOrd="0" presId="urn:microsoft.com/office/officeart/2005/8/layout/default#1"/>
    <dgm:cxn modelId="{180C0269-88C0-4A42-A739-B4DFFBB37AA9}" type="presOf" srcId="{3444E564-9431-4E1A-A34D-330906E7C579}" destId="{AE4794A3-9273-4AF3-907C-A4B128664773}" srcOrd="0" destOrd="0" presId="urn:microsoft.com/office/officeart/2005/8/layout/default#1"/>
    <dgm:cxn modelId="{47363F6B-E0B0-46C2-8281-FDFAE0CE9271}" srcId="{4D82A09C-948C-4378-90EF-6B8B5BAABA2C}" destId="{7EBFB138-169B-4D34-9A7C-236BFAED251E}" srcOrd="11" destOrd="0" parTransId="{3ED75B79-0356-4361-A3EF-8951F9DECC17}" sibTransId="{E1667A0D-D93C-43C2-8CC9-C5FC4B2F7E02}"/>
    <dgm:cxn modelId="{32218276-2FB8-4B2C-9083-2B1DD347ED88}" type="presOf" srcId="{B1894962-9B2B-432E-BFB5-77B29DC3FF20}" destId="{3DF77A99-E598-42F7-B998-3F6C1B20571D}" srcOrd="0" destOrd="0" presId="urn:microsoft.com/office/officeart/2005/8/layout/default#1"/>
    <dgm:cxn modelId="{6AD68180-BD6A-449D-8AA3-C264282CC503}" srcId="{4D82A09C-948C-4378-90EF-6B8B5BAABA2C}" destId="{2DCDC87A-426B-4205-8416-9154DAB46FCC}" srcOrd="2" destOrd="0" parTransId="{6FDAFCB5-365B-4C54-A2E0-CF5D881B365C}" sibTransId="{22380DB1-CEFA-41A7-9086-D5DB68E0ACFB}"/>
    <dgm:cxn modelId="{62B06699-EB19-41AC-9F00-156DD12DBED8}" type="presOf" srcId="{8D2493B7-6623-403E-B33B-CC26E31D5223}" destId="{49E12D2D-8852-4EC1-A6DF-2714A67CEE9C}" srcOrd="0" destOrd="0" presId="urn:microsoft.com/office/officeart/2005/8/layout/default#1"/>
    <dgm:cxn modelId="{BE30E2A2-4FFA-4387-ACC6-F110D29F44B9}" srcId="{4D82A09C-948C-4378-90EF-6B8B5BAABA2C}" destId="{95B5E748-FBA5-40BD-8202-275556617FAA}" srcOrd="1" destOrd="0" parTransId="{94A43286-9D1F-4664-88CE-903EFEB42466}" sibTransId="{C97D516A-1981-48C3-89AB-48CB240DF902}"/>
    <dgm:cxn modelId="{E58C1EBA-19A0-4883-BAFA-17CD6BCC8FBB}" srcId="{4D82A09C-948C-4378-90EF-6B8B5BAABA2C}" destId="{757A605A-1675-4C4D-A61A-B33CE9F40AD4}" srcOrd="0" destOrd="0" parTransId="{6535C499-9BF9-4D74-8D32-C22D809E7272}" sibTransId="{65822B10-9D01-403F-AA6E-AFDB2F42A94A}"/>
    <dgm:cxn modelId="{A61A42BC-CE55-42C8-B843-DBF4F6DB8579}" type="presOf" srcId="{2BE07173-EEC3-4EB2-A152-339C718E2799}" destId="{0E805E6F-082C-4444-A11B-8EF8820F0EC3}" srcOrd="0" destOrd="0" presId="urn:microsoft.com/office/officeart/2005/8/layout/default#1"/>
    <dgm:cxn modelId="{AD68EBBC-889F-4A04-88C8-C9FEE14256A8}" type="presOf" srcId="{7EBFB138-169B-4D34-9A7C-236BFAED251E}" destId="{EEEC28D2-A834-4AA2-88E1-7DD9AA7EEE37}" srcOrd="0" destOrd="0" presId="urn:microsoft.com/office/officeart/2005/8/layout/default#1"/>
    <dgm:cxn modelId="{0B556AD2-98D3-4FA4-A1A7-C33561E05011}" srcId="{4D82A09C-948C-4378-90EF-6B8B5BAABA2C}" destId="{BABAE35F-7179-4C8A-8934-B904405B96A4}" srcOrd="7" destOrd="0" parTransId="{DB285FDB-715D-4816-BAA5-EBB6662CBC29}" sibTransId="{33812723-6771-48DE-840F-334F012E0818}"/>
    <dgm:cxn modelId="{D95072D4-4D8A-49DB-99FB-8A93BC64547A}" type="presOf" srcId="{4D82A09C-948C-4378-90EF-6B8B5BAABA2C}" destId="{1C125F2D-6547-4B7D-9562-06578943673A}" srcOrd="0" destOrd="0" presId="urn:microsoft.com/office/officeart/2005/8/layout/default#1"/>
    <dgm:cxn modelId="{8CEB76E0-D60B-4E55-8871-623F2A7843AA}" srcId="{4D82A09C-948C-4378-90EF-6B8B5BAABA2C}" destId="{01920ED6-2C33-45C3-B110-C1D0E2338C52}" srcOrd="10" destOrd="0" parTransId="{4D8C114B-1034-4F70-9C7C-0CFA2A2B25BD}" sibTransId="{CFB82692-7CC3-452B-A478-4FF41F88CC28}"/>
    <dgm:cxn modelId="{048272ED-ED97-4383-8B2A-5CEED0F4ED79}" srcId="{4D82A09C-948C-4378-90EF-6B8B5BAABA2C}" destId="{9BDE3CFB-1852-48B3-BF73-5B7CFFA8BECF}" srcOrd="9" destOrd="0" parTransId="{555D0387-A269-4AC5-AEB1-911B8A15F6FE}" sibTransId="{4E81A581-12A0-4529-BC94-675CE8C252B2}"/>
    <dgm:cxn modelId="{0F2380F6-E395-4251-A99C-CD2D8F99E529}" type="presOf" srcId="{757A605A-1675-4C4D-A61A-B33CE9F40AD4}" destId="{6BB533B9-CF9F-49EE-88FF-9FEE85C0875F}" srcOrd="0" destOrd="0" presId="urn:microsoft.com/office/officeart/2005/8/layout/default#1"/>
    <dgm:cxn modelId="{DF229FF6-B9E7-4BC8-8525-6F13CDF8D5E5}" type="presOf" srcId="{2DCDC87A-426B-4205-8416-9154DAB46FCC}" destId="{8DE6D96B-7BEA-45B9-BC2C-C1B2E73710CE}" srcOrd="0" destOrd="0" presId="urn:microsoft.com/office/officeart/2005/8/layout/default#1"/>
    <dgm:cxn modelId="{D1952EFC-9D36-41F9-AECE-37E37458720D}" type="presOf" srcId="{01920ED6-2C33-45C3-B110-C1D0E2338C52}" destId="{D8D5D1CA-B64F-49A0-9FDD-25EE81898AC5}" srcOrd="0" destOrd="0" presId="urn:microsoft.com/office/officeart/2005/8/layout/default#1"/>
    <dgm:cxn modelId="{BBAB4FDE-DDE5-4F73-93D2-62B0D7879047}" type="presParOf" srcId="{1C125F2D-6547-4B7D-9562-06578943673A}" destId="{6BB533B9-CF9F-49EE-88FF-9FEE85C0875F}" srcOrd="0" destOrd="0" presId="urn:microsoft.com/office/officeart/2005/8/layout/default#1"/>
    <dgm:cxn modelId="{F0F86AF7-1FF3-4821-87A3-151504EFB554}" type="presParOf" srcId="{1C125F2D-6547-4B7D-9562-06578943673A}" destId="{706A4579-1BF0-4240-B7D6-3920D09289BE}" srcOrd="1" destOrd="0" presId="urn:microsoft.com/office/officeart/2005/8/layout/default#1"/>
    <dgm:cxn modelId="{2455943D-FE2C-478D-914A-CE2B32EEADAC}" type="presParOf" srcId="{1C125F2D-6547-4B7D-9562-06578943673A}" destId="{6AD18687-7803-41A6-9C85-663A3BC559BC}" srcOrd="2" destOrd="0" presId="urn:microsoft.com/office/officeart/2005/8/layout/default#1"/>
    <dgm:cxn modelId="{285D68F5-5D50-41F1-A17B-DA0BB8A74349}" type="presParOf" srcId="{1C125F2D-6547-4B7D-9562-06578943673A}" destId="{A97CB94F-99D2-4B7D-91FC-60EF7FA95A22}" srcOrd="3" destOrd="0" presId="urn:microsoft.com/office/officeart/2005/8/layout/default#1"/>
    <dgm:cxn modelId="{CFF936C6-21C0-4293-B008-027841B3D5A5}" type="presParOf" srcId="{1C125F2D-6547-4B7D-9562-06578943673A}" destId="{8DE6D96B-7BEA-45B9-BC2C-C1B2E73710CE}" srcOrd="4" destOrd="0" presId="urn:microsoft.com/office/officeart/2005/8/layout/default#1"/>
    <dgm:cxn modelId="{0D3BC98F-27BA-4719-9CC6-9D058F400773}" type="presParOf" srcId="{1C125F2D-6547-4B7D-9562-06578943673A}" destId="{E7F4535E-E66C-4352-835F-F8F8F7FE52EE}" srcOrd="5" destOrd="0" presId="urn:microsoft.com/office/officeart/2005/8/layout/default#1"/>
    <dgm:cxn modelId="{BC94D072-50E3-457B-8776-0237A8F339D1}" type="presParOf" srcId="{1C125F2D-6547-4B7D-9562-06578943673A}" destId="{AE4794A3-9273-4AF3-907C-A4B128664773}" srcOrd="6" destOrd="0" presId="urn:microsoft.com/office/officeart/2005/8/layout/default#1"/>
    <dgm:cxn modelId="{3C5CFA14-C534-4A8A-8BA4-016D6D526D17}" type="presParOf" srcId="{1C125F2D-6547-4B7D-9562-06578943673A}" destId="{E9BF2D63-FD40-44DD-9AE1-54089E134B9A}" srcOrd="7" destOrd="0" presId="urn:microsoft.com/office/officeart/2005/8/layout/default#1"/>
    <dgm:cxn modelId="{9FEDA451-D7DB-4C58-B646-07C0D02091C8}" type="presParOf" srcId="{1C125F2D-6547-4B7D-9562-06578943673A}" destId="{B660C20D-37CD-47A4-9BA6-478C317C4CF9}" srcOrd="8" destOrd="0" presId="urn:microsoft.com/office/officeart/2005/8/layout/default#1"/>
    <dgm:cxn modelId="{0B6280B5-B439-4FCE-9852-40126F515ACC}" type="presParOf" srcId="{1C125F2D-6547-4B7D-9562-06578943673A}" destId="{52857CA3-A944-488F-B33F-C02F6D351DF6}" srcOrd="9" destOrd="0" presId="urn:microsoft.com/office/officeart/2005/8/layout/default#1"/>
    <dgm:cxn modelId="{DA005EB5-9927-425E-A08A-F21653A11E84}" type="presParOf" srcId="{1C125F2D-6547-4B7D-9562-06578943673A}" destId="{3DF77A99-E598-42F7-B998-3F6C1B20571D}" srcOrd="10" destOrd="0" presId="urn:microsoft.com/office/officeart/2005/8/layout/default#1"/>
    <dgm:cxn modelId="{5CD765C8-2852-4095-853A-E9E2A1113954}" type="presParOf" srcId="{1C125F2D-6547-4B7D-9562-06578943673A}" destId="{115F796F-09DC-43AA-9AFE-AEA5A5039608}" srcOrd="11" destOrd="0" presId="urn:microsoft.com/office/officeart/2005/8/layout/default#1"/>
    <dgm:cxn modelId="{C34D319D-6515-4CF9-AFA7-93F0CDCB906D}" type="presParOf" srcId="{1C125F2D-6547-4B7D-9562-06578943673A}" destId="{0E805E6F-082C-4444-A11B-8EF8820F0EC3}" srcOrd="12" destOrd="0" presId="urn:microsoft.com/office/officeart/2005/8/layout/default#1"/>
    <dgm:cxn modelId="{B17BAA4B-05DA-42BB-AB4F-3A772147E64C}" type="presParOf" srcId="{1C125F2D-6547-4B7D-9562-06578943673A}" destId="{91CCBD41-525D-460C-979A-C7FBDE28D147}" srcOrd="13" destOrd="0" presId="urn:microsoft.com/office/officeart/2005/8/layout/default#1"/>
    <dgm:cxn modelId="{BCF318C5-EFBB-4FB3-B98A-C78A30BFAE9C}" type="presParOf" srcId="{1C125F2D-6547-4B7D-9562-06578943673A}" destId="{B3518CAD-ED51-48CC-A617-0F6809670F8F}" srcOrd="14" destOrd="0" presId="urn:microsoft.com/office/officeart/2005/8/layout/default#1"/>
    <dgm:cxn modelId="{651A6A9B-95D8-4330-8527-1E98B2480327}" type="presParOf" srcId="{1C125F2D-6547-4B7D-9562-06578943673A}" destId="{DCA2FDC8-327A-4853-96ED-DC9D10B817AF}" srcOrd="15" destOrd="0" presId="urn:microsoft.com/office/officeart/2005/8/layout/default#1"/>
    <dgm:cxn modelId="{794A706A-FD39-48FB-8002-A2AC0DE6B6AE}" type="presParOf" srcId="{1C125F2D-6547-4B7D-9562-06578943673A}" destId="{49E12D2D-8852-4EC1-A6DF-2714A67CEE9C}" srcOrd="16" destOrd="0" presId="urn:microsoft.com/office/officeart/2005/8/layout/default#1"/>
    <dgm:cxn modelId="{CC698143-33CD-4A57-8BFB-3FF60EF6458E}" type="presParOf" srcId="{1C125F2D-6547-4B7D-9562-06578943673A}" destId="{CF2A6DA8-05BF-4859-AE02-2EC126FA10E6}" srcOrd="17" destOrd="0" presId="urn:microsoft.com/office/officeart/2005/8/layout/default#1"/>
    <dgm:cxn modelId="{A58A5AD4-642F-45CB-B015-791B7B080EB8}" type="presParOf" srcId="{1C125F2D-6547-4B7D-9562-06578943673A}" destId="{E140BC43-D890-4F2F-986E-A087717F2BD7}" srcOrd="18" destOrd="0" presId="urn:microsoft.com/office/officeart/2005/8/layout/default#1"/>
    <dgm:cxn modelId="{E73C2DC7-4BB9-4A12-B08C-64426C18E41E}" type="presParOf" srcId="{1C125F2D-6547-4B7D-9562-06578943673A}" destId="{D5F9AFAE-4574-414C-940E-A27789D0CAFE}" srcOrd="19" destOrd="0" presId="urn:microsoft.com/office/officeart/2005/8/layout/default#1"/>
    <dgm:cxn modelId="{1BCBFABF-989B-467F-BD20-5316A81D4B4C}" type="presParOf" srcId="{1C125F2D-6547-4B7D-9562-06578943673A}" destId="{D8D5D1CA-B64F-49A0-9FDD-25EE81898AC5}" srcOrd="20" destOrd="0" presId="urn:microsoft.com/office/officeart/2005/8/layout/default#1"/>
    <dgm:cxn modelId="{04FEA39A-4568-4D19-A11A-8F9CF52EC38E}" type="presParOf" srcId="{1C125F2D-6547-4B7D-9562-06578943673A}" destId="{CE875D30-DF97-4BD5-9CF4-EDDB0CC8F0C2}" srcOrd="21" destOrd="0" presId="urn:microsoft.com/office/officeart/2005/8/layout/default#1"/>
    <dgm:cxn modelId="{C99BF29B-4B51-4308-BB28-F8D841F5EA12}" type="presParOf" srcId="{1C125F2D-6547-4B7D-9562-06578943673A}" destId="{EEEC28D2-A834-4AA2-88E1-7DD9AA7EEE37}" srcOrd="2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3399F30-2D13-4C65-A289-54EB534A72D2}" type="doc">
      <dgm:prSet loTypeId="urn:microsoft.com/office/officeart/2005/8/layout/cycle4" loCatId="relationship" qsTypeId="urn:microsoft.com/office/officeart/2005/8/quickstyle/simple1" qsCatId="simple" csTypeId="urn:microsoft.com/office/officeart/2005/8/colors/colorful1" csCatId="colorful" phldr="1"/>
      <dgm:spPr/>
    </dgm:pt>
    <dgm:pt modelId="{0946154D-C3EC-45AF-8C37-446CE975EBB5}">
      <dgm:prSet phldrT="[Text]" custT="1"/>
      <dgm:spPr/>
      <dgm:t>
        <a:bodyPr/>
        <a:lstStyle/>
        <a:p>
          <a:r>
            <a:rPr lang="en-US" sz="1600" b="0" dirty="0"/>
            <a:t>Deployment Platform</a:t>
          </a:r>
        </a:p>
      </dgm:t>
    </dgm:pt>
    <dgm:pt modelId="{E3DFD19F-B311-4C1A-BB2A-D68FE019F14E}" type="parTrans" cxnId="{5D6D7717-D165-4B06-A1C8-962A04A6D00B}">
      <dgm:prSet/>
      <dgm:spPr/>
      <dgm:t>
        <a:bodyPr/>
        <a:lstStyle/>
        <a:p>
          <a:endParaRPr lang="en-US"/>
        </a:p>
      </dgm:t>
    </dgm:pt>
    <dgm:pt modelId="{AFC632FD-6D3D-461C-8FFE-6E9A68A420B8}" type="sibTrans" cxnId="{5D6D7717-D165-4B06-A1C8-962A04A6D00B}">
      <dgm:prSet/>
      <dgm:spPr/>
      <dgm:t>
        <a:bodyPr/>
        <a:lstStyle/>
        <a:p>
          <a:endParaRPr lang="en-US"/>
        </a:p>
      </dgm:t>
    </dgm:pt>
    <dgm:pt modelId="{28B83FAF-B257-49CA-8897-45CC251D3F12}">
      <dgm:prSet phldrT="[Text]" custT="1"/>
      <dgm:spPr/>
      <dgm:t>
        <a:bodyPr/>
        <a:lstStyle/>
        <a:p>
          <a:r>
            <a:rPr lang="en-US" sz="1050" b="0" dirty="0"/>
            <a:t> Apache Web Sever</a:t>
          </a:r>
        </a:p>
      </dgm:t>
    </dgm:pt>
    <dgm:pt modelId="{EBED4742-88BA-4D15-ADCF-D7D2E444CF8F}" type="parTrans" cxnId="{EBC070DC-0E4D-4F72-B167-B58295F0A5D9}">
      <dgm:prSet/>
      <dgm:spPr/>
      <dgm:t>
        <a:bodyPr/>
        <a:lstStyle/>
        <a:p>
          <a:endParaRPr lang="en-US"/>
        </a:p>
      </dgm:t>
    </dgm:pt>
    <dgm:pt modelId="{60E53117-AF89-4B87-A8F4-332C0AA2E57D}" type="sibTrans" cxnId="{EBC070DC-0E4D-4F72-B167-B58295F0A5D9}">
      <dgm:prSet/>
      <dgm:spPr/>
      <dgm:t>
        <a:bodyPr/>
        <a:lstStyle/>
        <a:p>
          <a:endParaRPr lang="en-US"/>
        </a:p>
      </dgm:t>
    </dgm:pt>
    <dgm:pt modelId="{0FF702B3-43AA-4FF5-895B-560ADD91A5F8}">
      <dgm:prSet custT="1"/>
      <dgm:spPr/>
      <dgm:t>
        <a:bodyPr/>
        <a:lstStyle/>
        <a:p>
          <a:r>
            <a:rPr lang="en-US" sz="1050" b="0" dirty="0"/>
            <a:t> MySQL DB Server</a:t>
          </a:r>
        </a:p>
      </dgm:t>
    </dgm:pt>
    <dgm:pt modelId="{01F4A7B3-DA10-4141-BA1C-52C8A5AEF6EC}" type="parTrans" cxnId="{A967C0A8-01AD-4343-A533-61C868D89A9A}">
      <dgm:prSet/>
      <dgm:spPr/>
      <dgm:t>
        <a:bodyPr/>
        <a:lstStyle/>
        <a:p>
          <a:endParaRPr lang="en-US"/>
        </a:p>
      </dgm:t>
    </dgm:pt>
    <dgm:pt modelId="{6BF4F152-DC49-4F4D-B55A-631E67A58405}" type="sibTrans" cxnId="{A967C0A8-01AD-4343-A533-61C868D89A9A}">
      <dgm:prSet/>
      <dgm:spPr/>
      <dgm:t>
        <a:bodyPr/>
        <a:lstStyle/>
        <a:p>
          <a:endParaRPr lang="en-US"/>
        </a:p>
      </dgm:t>
    </dgm:pt>
    <dgm:pt modelId="{817596A2-A363-4EE0-A0A3-9B23C9E812AF}">
      <dgm:prSet phldrT="[Text]" custT="1"/>
      <dgm:spPr/>
      <dgm:t>
        <a:bodyPr/>
        <a:lstStyle/>
        <a:p>
          <a:r>
            <a:rPr lang="en-US" sz="1600" b="0" dirty="0"/>
            <a:t>Reporting Tools</a:t>
          </a:r>
        </a:p>
      </dgm:t>
    </dgm:pt>
    <dgm:pt modelId="{2BCF871F-DF86-4126-B590-343F1AABF2C4}" type="parTrans" cxnId="{DE6A678C-DE26-40E8-A0BA-3220BB1E4A10}">
      <dgm:prSet/>
      <dgm:spPr/>
      <dgm:t>
        <a:bodyPr/>
        <a:lstStyle/>
        <a:p>
          <a:endParaRPr lang="en-US"/>
        </a:p>
      </dgm:t>
    </dgm:pt>
    <dgm:pt modelId="{C7E0388A-D4C2-4F6C-B436-68C965C25F8C}" type="sibTrans" cxnId="{DE6A678C-DE26-40E8-A0BA-3220BB1E4A10}">
      <dgm:prSet/>
      <dgm:spPr/>
      <dgm:t>
        <a:bodyPr/>
        <a:lstStyle/>
        <a:p>
          <a:endParaRPr lang="en-US"/>
        </a:p>
      </dgm:t>
    </dgm:pt>
    <dgm:pt modelId="{A2E6636E-34DD-46B3-A616-B46B8C45641E}">
      <dgm:prSet phldrT="[Text]" custT="1"/>
      <dgm:spPr/>
      <dgm:t>
        <a:bodyPr/>
        <a:lstStyle/>
        <a:p>
          <a:r>
            <a:rPr lang="en-US" sz="1050" b="0" dirty="0"/>
            <a:t> Apache-Tomcat</a:t>
          </a:r>
        </a:p>
      </dgm:t>
    </dgm:pt>
    <dgm:pt modelId="{E391EDE8-1AA6-412F-883E-39ADA4102312}" type="parTrans" cxnId="{0A889372-22E4-4C1D-9BE0-5F614E2EF431}">
      <dgm:prSet/>
      <dgm:spPr/>
      <dgm:t>
        <a:bodyPr/>
        <a:lstStyle/>
        <a:p>
          <a:endParaRPr lang="en-US"/>
        </a:p>
      </dgm:t>
    </dgm:pt>
    <dgm:pt modelId="{79C47296-3A67-4E8A-ABC1-0AFCF58F8BE7}" type="sibTrans" cxnId="{0A889372-22E4-4C1D-9BE0-5F614E2EF431}">
      <dgm:prSet/>
      <dgm:spPr/>
      <dgm:t>
        <a:bodyPr/>
        <a:lstStyle/>
        <a:p>
          <a:endParaRPr lang="en-US"/>
        </a:p>
      </dgm:t>
    </dgm:pt>
    <dgm:pt modelId="{82AA650E-44C2-44AD-AEDA-0B9705FF85EB}">
      <dgm:prSet phldrT="[Text]" custT="1"/>
      <dgm:spPr/>
      <dgm:t>
        <a:bodyPr/>
        <a:lstStyle/>
        <a:p>
          <a:r>
            <a:rPr lang="en-US" sz="1050" b="0" dirty="0"/>
            <a:t> BIRT Server</a:t>
          </a:r>
        </a:p>
      </dgm:t>
    </dgm:pt>
    <dgm:pt modelId="{BDD68893-76A5-4A46-9589-D881300BCCA9}" type="parTrans" cxnId="{1967DB43-2EC0-40B7-B011-1FB46F35C306}">
      <dgm:prSet/>
      <dgm:spPr/>
      <dgm:t>
        <a:bodyPr/>
        <a:lstStyle/>
        <a:p>
          <a:endParaRPr lang="en-US"/>
        </a:p>
      </dgm:t>
    </dgm:pt>
    <dgm:pt modelId="{1DE29FBF-9FCA-4DA1-91D1-A27B4CEFF9EF}" type="sibTrans" cxnId="{1967DB43-2EC0-40B7-B011-1FB46F35C306}">
      <dgm:prSet/>
      <dgm:spPr/>
      <dgm:t>
        <a:bodyPr/>
        <a:lstStyle/>
        <a:p>
          <a:endParaRPr lang="en-US"/>
        </a:p>
      </dgm:t>
    </dgm:pt>
    <dgm:pt modelId="{E80260DB-0F2E-4FB1-A1B5-5A9A072CC50A}">
      <dgm:prSet phldrT="[Text]" custT="1"/>
      <dgm:spPr/>
      <dgm:t>
        <a:bodyPr/>
        <a:lstStyle/>
        <a:p>
          <a:r>
            <a:rPr lang="en-US" sz="1050" b="0" dirty="0"/>
            <a:t> Python </a:t>
          </a:r>
        </a:p>
      </dgm:t>
    </dgm:pt>
    <dgm:pt modelId="{C1945EC1-1810-4E90-A31B-FE962863400E}" type="parTrans" cxnId="{545D8FFE-8C6D-4F95-90C0-ADF31B565EA2}">
      <dgm:prSet/>
      <dgm:spPr/>
      <dgm:t>
        <a:bodyPr/>
        <a:lstStyle/>
        <a:p>
          <a:endParaRPr lang="en-US"/>
        </a:p>
      </dgm:t>
    </dgm:pt>
    <dgm:pt modelId="{ED1649DE-583C-47E8-A917-56B781222DA8}" type="sibTrans" cxnId="{545D8FFE-8C6D-4F95-90C0-ADF31B565EA2}">
      <dgm:prSet/>
      <dgm:spPr/>
      <dgm:t>
        <a:bodyPr/>
        <a:lstStyle/>
        <a:p>
          <a:endParaRPr lang="en-US"/>
        </a:p>
      </dgm:t>
    </dgm:pt>
    <dgm:pt modelId="{727B8DA5-1B4D-4528-8298-6F10BC4B4FD4}">
      <dgm:prSet phldrT="[Text]" custT="1"/>
      <dgm:spPr/>
      <dgm:t>
        <a:bodyPr/>
        <a:lstStyle/>
        <a:p>
          <a:r>
            <a:rPr lang="en-US" sz="1800" b="0" dirty="0"/>
            <a:t>Server</a:t>
          </a:r>
        </a:p>
      </dgm:t>
    </dgm:pt>
    <dgm:pt modelId="{EDE13938-AC57-4792-9109-B05F8B297FE0}" type="parTrans" cxnId="{F418814C-A889-4E8E-8DD5-01F697FBA820}">
      <dgm:prSet/>
      <dgm:spPr/>
      <dgm:t>
        <a:bodyPr/>
        <a:lstStyle/>
        <a:p>
          <a:endParaRPr lang="en-US"/>
        </a:p>
      </dgm:t>
    </dgm:pt>
    <dgm:pt modelId="{3CD901AC-688E-4278-9925-255124E8A947}" type="sibTrans" cxnId="{F418814C-A889-4E8E-8DD5-01F697FBA820}">
      <dgm:prSet/>
      <dgm:spPr/>
      <dgm:t>
        <a:bodyPr/>
        <a:lstStyle/>
        <a:p>
          <a:endParaRPr lang="en-US"/>
        </a:p>
      </dgm:t>
    </dgm:pt>
    <dgm:pt modelId="{583ABDAC-5235-4B3B-8425-8C2FBC4249D0}">
      <dgm:prSet custT="1"/>
      <dgm:spPr/>
      <dgm:t>
        <a:bodyPr/>
        <a:lstStyle/>
        <a:p>
          <a:r>
            <a:rPr lang="en-US" sz="1050" b="0" dirty="0"/>
            <a:t> 2.0 GHz Dual Core</a:t>
          </a:r>
        </a:p>
      </dgm:t>
    </dgm:pt>
    <dgm:pt modelId="{492B25C1-A61E-48A7-8B99-3FB5560A5535}" type="parTrans" cxnId="{E0427469-9FCC-4614-8859-D8BBD2FFBD6B}">
      <dgm:prSet/>
      <dgm:spPr/>
      <dgm:t>
        <a:bodyPr/>
        <a:lstStyle/>
        <a:p>
          <a:endParaRPr lang="en-US"/>
        </a:p>
      </dgm:t>
    </dgm:pt>
    <dgm:pt modelId="{070279BF-2EEA-451F-86B4-C04984B0FB6A}" type="sibTrans" cxnId="{E0427469-9FCC-4614-8859-D8BBD2FFBD6B}">
      <dgm:prSet/>
      <dgm:spPr/>
      <dgm:t>
        <a:bodyPr/>
        <a:lstStyle/>
        <a:p>
          <a:endParaRPr lang="en-US"/>
        </a:p>
      </dgm:t>
    </dgm:pt>
    <dgm:pt modelId="{ED55C7B2-DBB3-412B-81F7-F5BDF9266BAA}">
      <dgm:prSet custT="1"/>
      <dgm:spPr/>
      <dgm:t>
        <a:bodyPr/>
        <a:lstStyle/>
        <a:p>
          <a:r>
            <a:rPr lang="en-US" sz="1050" b="0" dirty="0"/>
            <a:t> 2 GB RAM</a:t>
          </a:r>
        </a:p>
      </dgm:t>
    </dgm:pt>
    <dgm:pt modelId="{C3D6FB59-AEF6-4C6A-A5FD-10F0D336834B}" type="parTrans" cxnId="{1B85FE2A-C070-4F5F-8AA4-266A516E7A42}">
      <dgm:prSet/>
      <dgm:spPr/>
      <dgm:t>
        <a:bodyPr/>
        <a:lstStyle/>
        <a:p>
          <a:endParaRPr lang="en-US"/>
        </a:p>
      </dgm:t>
    </dgm:pt>
    <dgm:pt modelId="{65C13FEC-F896-4C8C-8BDC-E04C0169FE8E}" type="sibTrans" cxnId="{1B85FE2A-C070-4F5F-8AA4-266A516E7A42}">
      <dgm:prSet/>
      <dgm:spPr/>
      <dgm:t>
        <a:bodyPr/>
        <a:lstStyle/>
        <a:p>
          <a:endParaRPr lang="en-US"/>
        </a:p>
      </dgm:t>
    </dgm:pt>
    <dgm:pt modelId="{D36CF8A2-AC57-4225-97C1-2CD0A7353405}">
      <dgm:prSet custT="1"/>
      <dgm:spPr/>
      <dgm:t>
        <a:bodyPr/>
        <a:lstStyle/>
        <a:p>
          <a:r>
            <a:rPr lang="en-US" sz="1050" b="0" dirty="0"/>
            <a:t> 320 GB HDD</a:t>
          </a:r>
        </a:p>
      </dgm:t>
    </dgm:pt>
    <dgm:pt modelId="{612FDB61-F672-4E24-A431-3F622139F311}" type="parTrans" cxnId="{E9A17422-3F19-4D70-B42B-F2FD6314D01D}">
      <dgm:prSet/>
      <dgm:spPr/>
      <dgm:t>
        <a:bodyPr/>
        <a:lstStyle/>
        <a:p>
          <a:endParaRPr lang="en-US"/>
        </a:p>
      </dgm:t>
    </dgm:pt>
    <dgm:pt modelId="{56B5557B-1A69-4346-ACD9-90C5E915640B}" type="sibTrans" cxnId="{E9A17422-3F19-4D70-B42B-F2FD6314D01D}">
      <dgm:prSet/>
      <dgm:spPr/>
      <dgm:t>
        <a:bodyPr/>
        <a:lstStyle/>
        <a:p>
          <a:endParaRPr lang="en-US"/>
        </a:p>
      </dgm:t>
    </dgm:pt>
    <dgm:pt modelId="{3E48D423-3630-452D-BB27-70F4BB9D28EA}">
      <dgm:prSet custT="1"/>
      <dgm:spPr/>
      <dgm:t>
        <a:bodyPr/>
        <a:lstStyle/>
        <a:p>
          <a:r>
            <a:rPr lang="en-US" sz="1050" b="0" dirty="0"/>
            <a:t> Internet Connectivity</a:t>
          </a:r>
        </a:p>
      </dgm:t>
    </dgm:pt>
    <dgm:pt modelId="{056D36F3-7FED-4835-BFFC-0657E6DA2584}" type="parTrans" cxnId="{FC37DD93-F77B-4600-95A0-FDD67ABAAD29}">
      <dgm:prSet/>
      <dgm:spPr/>
      <dgm:t>
        <a:bodyPr/>
        <a:lstStyle/>
        <a:p>
          <a:endParaRPr lang="en-US"/>
        </a:p>
      </dgm:t>
    </dgm:pt>
    <dgm:pt modelId="{1BD7BB9F-21C7-4D61-81C0-DFFE04C5500D}" type="sibTrans" cxnId="{FC37DD93-F77B-4600-95A0-FDD67ABAAD29}">
      <dgm:prSet/>
      <dgm:spPr/>
      <dgm:t>
        <a:bodyPr/>
        <a:lstStyle/>
        <a:p>
          <a:endParaRPr lang="en-US"/>
        </a:p>
      </dgm:t>
    </dgm:pt>
    <dgm:pt modelId="{978B062A-64FA-4A16-9E7E-3B2B155F888C}">
      <dgm:prSet phldrT="[Text]" custT="1"/>
      <dgm:spPr/>
      <dgm:t>
        <a:bodyPr/>
        <a:lstStyle/>
        <a:p>
          <a:r>
            <a:rPr lang="en-US" sz="1800" b="0" dirty="0"/>
            <a:t>Client</a:t>
          </a:r>
          <a:endParaRPr lang="en-US" sz="1600" b="0" dirty="0"/>
        </a:p>
      </dgm:t>
    </dgm:pt>
    <dgm:pt modelId="{A8AF890B-5782-4EA8-9BD0-6EA07358C85E}" type="parTrans" cxnId="{BA1A60EA-6524-43DD-89F3-65989B7E5C2A}">
      <dgm:prSet/>
      <dgm:spPr/>
      <dgm:t>
        <a:bodyPr/>
        <a:lstStyle/>
        <a:p>
          <a:endParaRPr lang="en-US"/>
        </a:p>
      </dgm:t>
    </dgm:pt>
    <dgm:pt modelId="{C56DB305-8B35-4306-B24E-EB937594030C}" type="sibTrans" cxnId="{BA1A60EA-6524-43DD-89F3-65989B7E5C2A}">
      <dgm:prSet/>
      <dgm:spPr/>
      <dgm:t>
        <a:bodyPr/>
        <a:lstStyle/>
        <a:p>
          <a:endParaRPr lang="en-US"/>
        </a:p>
      </dgm:t>
    </dgm:pt>
    <dgm:pt modelId="{76EE0AD7-E76A-4191-97FD-FB3464CC8C8C}">
      <dgm:prSet phldrT="[Text]" custT="1"/>
      <dgm:spPr/>
      <dgm:t>
        <a:bodyPr/>
        <a:lstStyle/>
        <a:p>
          <a:pPr algn="l"/>
          <a:r>
            <a:rPr lang="en-US" sz="1050" b="0" dirty="0"/>
            <a:t> Dual Core Processor</a:t>
          </a:r>
        </a:p>
      </dgm:t>
    </dgm:pt>
    <dgm:pt modelId="{3FA152DC-AAF4-4968-B0BC-3EB7037B4B8B}" type="parTrans" cxnId="{433E0D83-1BDB-4FAD-A2C6-1E27AEE5717D}">
      <dgm:prSet/>
      <dgm:spPr/>
      <dgm:t>
        <a:bodyPr/>
        <a:lstStyle/>
        <a:p>
          <a:endParaRPr lang="en-US"/>
        </a:p>
      </dgm:t>
    </dgm:pt>
    <dgm:pt modelId="{F6A8F8E3-420F-4472-8A7A-7C5C123F7DB6}" type="sibTrans" cxnId="{433E0D83-1BDB-4FAD-A2C6-1E27AEE5717D}">
      <dgm:prSet/>
      <dgm:spPr/>
      <dgm:t>
        <a:bodyPr/>
        <a:lstStyle/>
        <a:p>
          <a:endParaRPr lang="en-US"/>
        </a:p>
      </dgm:t>
    </dgm:pt>
    <dgm:pt modelId="{85EFB3C8-3395-4CAB-9B5F-9A62E71F74F0}">
      <dgm:prSet phldrT="[Text]" custT="1"/>
      <dgm:spPr/>
      <dgm:t>
        <a:bodyPr/>
        <a:lstStyle/>
        <a:p>
          <a:pPr algn="l"/>
          <a:r>
            <a:rPr lang="en-US" sz="1050" b="0" dirty="0"/>
            <a:t> 1 GB RAM</a:t>
          </a:r>
        </a:p>
      </dgm:t>
    </dgm:pt>
    <dgm:pt modelId="{0FB920FA-323F-47E5-BD40-3D3A0A666DAE}" type="parTrans" cxnId="{D3DE5365-7D76-46E9-850D-9DF89074A66E}">
      <dgm:prSet/>
      <dgm:spPr/>
      <dgm:t>
        <a:bodyPr/>
        <a:lstStyle/>
        <a:p>
          <a:endParaRPr lang="en-US"/>
        </a:p>
      </dgm:t>
    </dgm:pt>
    <dgm:pt modelId="{3B2C032D-357C-4290-9719-1B2BF6FDBAF0}" type="sibTrans" cxnId="{D3DE5365-7D76-46E9-850D-9DF89074A66E}">
      <dgm:prSet/>
      <dgm:spPr/>
      <dgm:t>
        <a:bodyPr/>
        <a:lstStyle/>
        <a:p>
          <a:endParaRPr lang="en-US"/>
        </a:p>
      </dgm:t>
    </dgm:pt>
    <dgm:pt modelId="{8D1F752D-F383-4306-BE60-9380C7864A0A}">
      <dgm:prSet phldrT="[Text]" custT="1"/>
      <dgm:spPr/>
      <dgm:t>
        <a:bodyPr/>
        <a:lstStyle/>
        <a:p>
          <a:pPr algn="l"/>
          <a:r>
            <a:rPr lang="en-US" sz="1050" b="0" dirty="0"/>
            <a:t> 100 GB HDD</a:t>
          </a:r>
        </a:p>
      </dgm:t>
    </dgm:pt>
    <dgm:pt modelId="{C71767CE-DA57-464A-B0EC-6E4029142141}" type="parTrans" cxnId="{E25FADAB-84BB-40B0-9B64-895433C81CC3}">
      <dgm:prSet/>
      <dgm:spPr/>
      <dgm:t>
        <a:bodyPr/>
        <a:lstStyle/>
        <a:p>
          <a:endParaRPr lang="en-US"/>
        </a:p>
      </dgm:t>
    </dgm:pt>
    <dgm:pt modelId="{C8789ADB-E32E-4B13-AB9A-8A9A2C3608E3}" type="sibTrans" cxnId="{E25FADAB-84BB-40B0-9B64-895433C81CC3}">
      <dgm:prSet/>
      <dgm:spPr/>
      <dgm:t>
        <a:bodyPr/>
        <a:lstStyle/>
        <a:p>
          <a:endParaRPr lang="en-US"/>
        </a:p>
      </dgm:t>
    </dgm:pt>
    <dgm:pt modelId="{9F112C61-B772-4343-A63A-A6F6DAA19B30}">
      <dgm:prSet phldrT="[Text]" custT="1"/>
      <dgm:spPr/>
      <dgm:t>
        <a:bodyPr/>
        <a:lstStyle/>
        <a:p>
          <a:pPr algn="l"/>
          <a:r>
            <a:rPr lang="en-US" sz="1050" b="0" dirty="0"/>
            <a:t> Firefox</a:t>
          </a:r>
        </a:p>
      </dgm:t>
    </dgm:pt>
    <dgm:pt modelId="{C8428CC3-07FF-412A-803E-AED256580CA7}" type="parTrans" cxnId="{BB9B4211-3F88-4BD5-BF9C-111DAC9C40BA}">
      <dgm:prSet/>
      <dgm:spPr/>
      <dgm:t>
        <a:bodyPr/>
        <a:lstStyle/>
        <a:p>
          <a:endParaRPr lang="en-US"/>
        </a:p>
      </dgm:t>
    </dgm:pt>
    <dgm:pt modelId="{4437C82D-FD4E-4806-AA5C-F192FC1D6908}" type="sibTrans" cxnId="{BB9B4211-3F88-4BD5-BF9C-111DAC9C40BA}">
      <dgm:prSet/>
      <dgm:spPr/>
      <dgm:t>
        <a:bodyPr/>
        <a:lstStyle/>
        <a:p>
          <a:endParaRPr lang="en-US"/>
        </a:p>
      </dgm:t>
    </dgm:pt>
    <dgm:pt modelId="{B20461A2-C2CE-4239-B3EB-0B7DE28B22E4}">
      <dgm:prSet phldrT="[Text]" custT="1"/>
      <dgm:spPr/>
      <dgm:t>
        <a:bodyPr/>
        <a:lstStyle/>
        <a:p>
          <a:pPr algn="l"/>
          <a:r>
            <a:rPr lang="en-US" sz="1050" b="0" dirty="0"/>
            <a:t>     Internet</a:t>
          </a:r>
        </a:p>
      </dgm:t>
    </dgm:pt>
    <dgm:pt modelId="{DAFBB2FD-97C5-44FF-A571-046FBCD3AA99}" type="parTrans" cxnId="{E9EE3B29-DFFF-4474-9B42-0C80C12D27B5}">
      <dgm:prSet/>
      <dgm:spPr/>
      <dgm:t>
        <a:bodyPr/>
        <a:lstStyle/>
        <a:p>
          <a:endParaRPr lang="en-US"/>
        </a:p>
      </dgm:t>
    </dgm:pt>
    <dgm:pt modelId="{8665905A-1F86-4E5A-8CB1-71F2E39D4C71}" type="sibTrans" cxnId="{E9EE3B29-DFFF-4474-9B42-0C80C12D27B5}">
      <dgm:prSet/>
      <dgm:spPr/>
      <dgm:t>
        <a:bodyPr/>
        <a:lstStyle/>
        <a:p>
          <a:endParaRPr lang="en-US"/>
        </a:p>
      </dgm:t>
    </dgm:pt>
    <dgm:pt modelId="{41FD81AE-2D3C-4F50-AC01-037249649F86}">
      <dgm:prSet phldrT="[Text]" custT="1"/>
      <dgm:spPr/>
      <dgm:t>
        <a:bodyPr/>
        <a:lstStyle/>
        <a:p>
          <a:pPr algn="l"/>
          <a:r>
            <a:rPr lang="en-US" sz="1050" b="0" dirty="0"/>
            <a:t> PDF Reader</a:t>
          </a:r>
        </a:p>
      </dgm:t>
    </dgm:pt>
    <dgm:pt modelId="{308D4C6A-DEB0-4F21-9C3A-660DDF2CA19C}" type="parTrans" cxnId="{C6273B6B-E6D3-4077-A62F-C9EBABE03BD0}">
      <dgm:prSet/>
      <dgm:spPr/>
      <dgm:t>
        <a:bodyPr/>
        <a:lstStyle/>
        <a:p>
          <a:endParaRPr lang="en-US"/>
        </a:p>
      </dgm:t>
    </dgm:pt>
    <dgm:pt modelId="{C6C2A88F-CD64-4BD9-90AE-54317BF4176A}" type="sibTrans" cxnId="{C6273B6B-E6D3-4077-A62F-C9EBABE03BD0}">
      <dgm:prSet/>
      <dgm:spPr/>
      <dgm:t>
        <a:bodyPr/>
        <a:lstStyle/>
        <a:p>
          <a:endParaRPr lang="en-US"/>
        </a:p>
      </dgm:t>
    </dgm:pt>
    <dgm:pt modelId="{35A422CB-DE8D-4CA5-8791-E9EEF2E39796}" type="pres">
      <dgm:prSet presAssocID="{83399F30-2D13-4C65-A289-54EB534A72D2}" presName="cycleMatrixDiagram" presStyleCnt="0">
        <dgm:presLayoutVars>
          <dgm:chMax val="1"/>
          <dgm:dir/>
          <dgm:animLvl val="lvl"/>
          <dgm:resizeHandles val="exact"/>
        </dgm:presLayoutVars>
      </dgm:prSet>
      <dgm:spPr/>
    </dgm:pt>
    <dgm:pt modelId="{939ACF35-0A72-4829-92DC-6A3845F051F7}" type="pres">
      <dgm:prSet presAssocID="{83399F30-2D13-4C65-A289-54EB534A72D2}" presName="children" presStyleCnt="0"/>
      <dgm:spPr/>
    </dgm:pt>
    <dgm:pt modelId="{205E18F6-365A-49AF-B623-1591E31F4D1D}" type="pres">
      <dgm:prSet presAssocID="{83399F30-2D13-4C65-A289-54EB534A72D2}" presName="child1group" presStyleCnt="0"/>
      <dgm:spPr/>
    </dgm:pt>
    <dgm:pt modelId="{927A8278-6ED6-446E-8DE8-74B3F8F4AC72}" type="pres">
      <dgm:prSet presAssocID="{83399F30-2D13-4C65-A289-54EB534A72D2}" presName="child1" presStyleLbl="bgAcc1" presStyleIdx="0" presStyleCnt="4"/>
      <dgm:spPr/>
    </dgm:pt>
    <dgm:pt modelId="{948BC360-43C5-41C5-A806-4D3F7555D657}" type="pres">
      <dgm:prSet presAssocID="{83399F30-2D13-4C65-A289-54EB534A72D2}" presName="child1Text" presStyleLbl="bgAcc1" presStyleIdx="0" presStyleCnt="4">
        <dgm:presLayoutVars>
          <dgm:bulletEnabled val="1"/>
        </dgm:presLayoutVars>
      </dgm:prSet>
      <dgm:spPr/>
    </dgm:pt>
    <dgm:pt modelId="{9D7929E4-1488-43CE-A083-459667FD5063}" type="pres">
      <dgm:prSet presAssocID="{83399F30-2D13-4C65-A289-54EB534A72D2}" presName="child2group" presStyleCnt="0"/>
      <dgm:spPr/>
    </dgm:pt>
    <dgm:pt modelId="{E19B753F-1F9D-4CDD-B299-05982341C00E}" type="pres">
      <dgm:prSet presAssocID="{83399F30-2D13-4C65-A289-54EB534A72D2}" presName="child2" presStyleLbl="bgAcc1" presStyleIdx="1" presStyleCnt="4" custLinFactNeighborX="3647"/>
      <dgm:spPr/>
    </dgm:pt>
    <dgm:pt modelId="{EF965F6D-FC84-41A7-858A-EEAE3BD7C906}" type="pres">
      <dgm:prSet presAssocID="{83399F30-2D13-4C65-A289-54EB534A72D2}" presName="child2Text" presStyleLbl="bgAcc1" presStyleIdx="1" presStyleCnt="4">
        <dgm:presLayoutVars>
          <dgm:bulletEnabled val="1"/>
        </dgm:presLayoutVars>
      </dgm:prSet>
      <dgm:spPr/>
    </dgm:pt>
    <dgm:pt modelId="{C69347F0-99E1-492A-B58C-92D0541C4787}" type="pres">
      <dgm:prSet presAssocID="{83399F30-2D13-4C65-A289-54EB534A72D2}" presName="child3group" presStyleCnt="0"/>
      <dgm:spPr/>
    </dgm:pt>
    <dgm:pt modelId="{CC6B18AC-4B9C-479D-8A55-B7FC5BCDB4C2}" type="pres">
      <dgm:prSet presAssocID="{83399F30-2D13-4C65-A289-54EB534A72D2}" presName="child3" presStyleLbl="bgAcc1" presStyleIdx="2" presStyleCnt="4"/>
      <dgm:spPr/>
    </dgm:pt>
    <dgm:pt modelId="{956C676A-D2B9-4CFB-925E-35F8432B4EC5}" type="pres">
      <dgm:prSet presAssocID="{83399F30-2D13-4C65-A289-54EB534A72D2}" presName="child3Text" presStyleLbl="bgAcc1" presStyleIdx="2" presStyleCnt="4">
        <dgm:presLayoutVars>
          <dgm:bulletEnabled val="1"/>
        </dgm:presLayoutVars>
      </dgm:prSet>
      <dgm:spPr/>
    </dgm:pt>
    <dgm:pt modelId="{A8105EA7-BC99-4603-BAF7-EBCDD658ED1B}" type="pres">
      <dgm:prSet presAssocID="{83399F30-2D13-4C65-A289-54EB534A72D2}" presName="child4group" presStyleCnt="0"/>
      <dgm:spPr/>
    </dgm:pt>
    <dgm:pt modelId="{F67B2AA9-171C-482C-BC77-124039033DF5}" type="pres">
      <dgm:prSet presAssocID="{83399F30-2D13-4C65-A289-54EB534A72D2}" presName="child4" presStyleLbl="bgAcc1" presStyleIdx="3" presStyleCnt="4"/>
      <dgm:spPr/>
    </dgm:pt>
    <dgm:pt modelId="{81FEF712-5EDD-45D8-B902-4604585987FC}" type="pres">
      <dgm:prSet presAssocID="{83399F30-2D13-4C65-A289-54EB534A72D2}" presName="child4Text" presStyleLbl="bgAcc1" presStyleIdx="3" presStyleCnt="4">
        <dgm:presLayoutVars>
          <dgm:bulletEnabled val="1"/>
        </dgm:presLayoutVars>
      </dgm:prSet>
      <dgm:spPr/>
    </dgm:pt>
    <dgm:pt modelId="{C404FB8B-5C89-4DBD-A9C4-8B92E59EB1CA}" type="pres">
      <dgm:prSet presAssocID="{83399F30-2D13-4C65-A289-54EB534A72D2}" presName="childPlaceholder" presStyleCnt="0"/>
      <dgm:spPr/>
    </dgm:pt>
    <dgm:pt modelId="{8DE37536-13FE-47CB-ACD4-6B08DEEDFDA8}" type="pres">
      <dgm:prSet presAssocID="{83399F30-2D13-4C65-A289-54EB534A72D2}" presName="circle" presStyleCnt="0"/>
      <dgm:spPr/>
    </dgm:pt>
    <dgm:pt modelId="{40DF10CF-BCF5-4171-B971-77F8B0474FD8}" type="pres">
      <dgm:prSet presAssocID="{83399F30-2D13-4C65-A289-54EB534A72D2}" presName="quadrant1" presStyleLbl="node1" presStyleIdx="0" presStyleCnt="4" custScaleX="89211" custScaleY="85087">
        <dgm:presLayoutVars>
          <dgm:chMax val="1"/>
          <dgm:bulletEnabled val="1"/>
        </dgm:presLayoutVars>
      </dgm:prSet>
      <dgm:spPr/>
    </dgm:pt>
    <dgm:pt modelId="{E771B8C6-201F-483F-A1BA-F5A33E8E258B}" type="pres">
      <dgm:prSet presAssocID="{83399F30-2D13-4C65-A289-54EB534A72D2}" presName="quadrant2" presStyleLbl="node1" presStyleIdx="1" presStyleCnt="4" custScaleX="89211" custScaleY="85087">
        <dgm:presLayoutVars>
          <dgm:chMax val="1"/>
          <dgm:bulletEnabled val="1"/>
        </dgm:presLayoutVars>
      </dgm:prSet>
      <dgm:spPr/>
    </dgm:pt>
    <dgm:pt modelId="{91C64A9B-07CF-4EFE-B786-2032DCCAB411}" type="pres">
      <dgm:prSet presAssocID="{83399F30-2D13-4C65-A289-54EB534A72D2}" presName="quadrant3" presStyleLbl="node1" presStyleIdx="2" presStyleCnt="4" custScaleX="89211" custScaleY="85087">
        <dgm:presLayoutVars>
          <dgm:chMax val="1"/>
          <dgm:bulletEnabled val="1"/>
        </dgm:presLayoutVars>
      </dgm:prSet>
      <dgm:spPr/>
    </dgm:pt>
    <dgm:pt modelId="{79413F73-8698-4C4D-B0D7-776BCDCD810C}" type="pres">
      <dgm:prSet presAssocID="{83399F30-2D13-4C65-A289-54EB534A72D2}" presName="quadrant4" presStyleLbl="node1" presStyleIdx="3" presStyleCnt="4" custScaleX="89211" custScaleY="85087">
        <dgm:presLayoutVars>
          <dgm:chMax val="1"/>
          <dgm:bulletEnabled val="1"/>
        </dgm:presLayoutVars>
      </dgm:prSet>
      <dgm:spPr/>
    </dgm:pt>
    <dgm:pt modelId="{012DA155-1947-46C6-A801-59D58CF7C24E}" type="pres">
      <dgm:prSet presAssocID="{83399F30-2D13-4C65-A289-54EB534A72D2}" presName="quadrantPlaceholder" presStyleCnt="0"/>
      <dgm:spPr/>
    </dgm:pt>
    <dgm:pt modelId="{8FDDDFBE-0937-4477-83DC-FD44FA2CAE8E}" type="pres">
      <dgm:prSet presAssocID="{83399F30-2D13-4C65-A289-54EB534A72D2}" presName="center1" presStyleLbl="fgShp" presStyleIdx="0" presStyleCnt="2"/>
      <dgm:spPr/>
    </dgm:pt>
    <dgm:pt modelId="{03396554-7CCA-43A4-8743-89846EE58391}" type="pres">
      <dgm:prSet presAssocID="{83399F30-2D13-4C65-A289-54EB534A72D2}" presName="center2" presStyleLbl="fgShp" presStyleIdx="1" presStyleCnt="2"/>
      <dgm:spPr/>
    </dgm:pt>
  </dgm:ptLst>
  <dgm:cxnLst>
    <dgm:cxn modelId="{8D6B7302-8524-4167-920D-B251E7867EAE}" type="presOf" srcId="{82AA650E-44C2-44AD-AEDA-0B9705FF85EB}" destId="{81FEF712-5EDD-45D8-B902-4604585987FC}" srcOrd="1" destOrd="1" presId="urn:microsoft.com/office/officeart/2005/8/layout/cycle4"/>
    <dgm:cxn modelId="{E565FB10-0B9A-4CB4-9075-5B9DF52F8D7A}" type="presOf" srcId="{583ABDAC-5235-4B3B-8425-8C2FBC4249D0}" destId="{948BC360-43C5-41C5-A806-4D3F7555D657}" srcOrd="1" destOrd="0" presId="urn:microsoft.com/office/officeart/2005/8/layout/cycle4"/>
    <dgm:cxn modelId="{BB9B4211-3F88-4BD5-BF9C-111DAC9C40BA}" srcId="{978B062A-64FA-4A16-9E7E-3B2B155F888C}" destId="{9F112C61-B772-4343-A63A-A6F6DAA19B30}" srcOrd="3" destOrd="0" parTransId="{C8428CC3-07FF-412A-803E-AED256580CA7}" sibTransId="{4437C82D-FD4E-4806-AA5C-F192FC1D6908}"/>
    <dgm:cxn modelId="{CD707016-5FAF-422C-BE00-6351204F2ECD}" type="presOf" srcId="{727B8DA5-1B4D-4528-8298-6F10BC4B4FD4}" destId="{40DF10CF-BCF5-4171-B971-77F8B0474FD8}" srcOrd="0" destOrd="0" presId="urn:microsoft.com/office/officeart/2005/8/layout/cycle4"/>
    <dgm:cxn modelId="{5D6D7717-D165-4B06-A1C8-962A04A6D00B}" srcId="{83399F30-2D13-4C65-A289-54EB534A72D2}" destId="{0946154D-C3EC-45AF-8C37-446CE975EBB5}" srcOrd="2" destOrd="0" parTransId="{E3DFD19F-B311-4C1A-BB2A-D68FE019F14E}" sibTransId="{AFC632FD-6D3D-461C-8FFE-6E9A68A420B8}"/>
    <dgm:cxn modelId="{E9A17422-3F19-4D70-B42B-F2FD6314D01D}" srcId="{727B8DA5-1B4D-4528-8298-6F10BC4B4FD4}" destId="{D36CF8A2-AC57-4225-97C1-2CD0A7353405}" srcOrd="2" destOrd="0" parTransId="{612FDB61-F672-4E24-A431-3F622139F311}" sibTransId="{56B5557B-1A69-4346-ACD9-90C5E915640B}"/>
    <dgm:cxn modelId="{4520BC24-B2C3-4710-A71E-360B88D57CC1}" type="presOf" srcId="{3E48D423-3630-452D-BB27-70F4BB9D28EA}" destId="{948BC360-43C5-41C5-A806-4D3F7555D657}" srcOrd="1" destOrd="3" presId="urn:microsoft.com/office/officeart/2005/8/layout/cycle4"/>
    <dgm:cxn modelId="{E9EE3B29-DFFF-4474-9B42-0C80C12D27B5}" srcId="{978B062A-64FA-4A16-9E7E-3B2B155F888C}" destId="{B20461A2-C2CE-4239-B3EB-0B7DE28B22E4}" srcOrd="5" destOrd="0" parTransId="{DAFBB2FD-97C5-44FF-A571-046FBCD3AA99}" sibTransId="{8665905A-1F86-4E5A-8CB1-71F2E39D4C71}"/>
    <dgm:cxn modelId="{1B85FE2A-C070-4F5F-8AA4-266A516E7A42}" srcId="{727B8DA5-1B4D-4528-8298-6F10BC4B4FD4}" destId="{ED55C7B2-DBB3-412B-81F7-F5BDF9266BAA}" srcOrd="1" destOrd="0" parTransId="{C3D6FB59-AEF6-4C6A-A5FD-10F0D336834B}" sibTransId="{65C13FEC-F896-4C8C-8BDC-E04C0169FE8E}"/>
    <dgm:cxn modelId="{A84F332C-2492-413D-8E13-059E121B405F}" type="presOf" srcId="{28B83FAF-B257-49CA-8897-45CC251D3F12}" destId="{CC6B18AC-4B9C-479D-8A55-B7FC5BCDB4C2}" srcOrd="0" destOrd="0" presId="urn:microsoft.com/office/officeart/2005/8/layout/cycle4"/>
    <dgm:cxn modelId="{C2C4FE2C-ADFF-4210-93FE-FCAC1D26248F}" type="presOf" srcId="{8D1F752D-F383-4306-BE60-9380C7864A0A}" destId="{EF965F6D-FC84-41A7-858A-EEAE3BD7C906}" srcOrd="1" destOrd="2" presId="urn:microsoft.com/office/officeart/2005/8/layout/cycle4"/>
    <dgm:cxn modelId="{72461033-250B-4B69-A791-B8A1A2DE917C}" type="presOf" srcId="{0946154D-C3EC-45AF-8C37-446CE975EBB5}" destId="{91C64A9B-07CF-4EFE-B786-2032DCCAB411}" srcOrd="0" destOrd="0" presId="urn:microsoft.com/office/officeart/2005/8/layout/cycle4"/>
    <dgm:cxn modelId="{087C5B5F-041A-452D-B87F-D45562FD6794}" type="presOf" srcId="{76EE0AD7-E76A-4191-97FD-FB3464CC8C8C}" destId="{EF965F6D-FC84-41A7-858A-EEAE3BD7C906}" srcOrd="1" destOrd="0" presId="urn:microsoft.com/office/officeart/2005/8/layout/cycle4"/>
    <dgm:cxn modelId="{1967DB43-2EC0-40B7-B011-1FB46F35C306}" srcId="{817596A2-A363-4EE0-A0A3-9B23C9E812AF}" destId="{82AA650E-44C2-44AD-AEDA-0B9705FF85EB}" srcOrd="1" destOrd="0" parTransId="{BDD68893-76A5-4A46-9589-D881300BCCA9}" sibTransId="{1DE29FBF-9FCA-4DA1-91D1-A27B4CEFF9EF}"/>
    <dgm:cxn modelId="{D3DE5365-7D76-46E9-850D-9DF89074A66E}" srcId="{978B062A-64FA-4A16-9E7E-3B2B155F888C}" destId="{85EFB3C8-3395-4CAB-9B5F-9A62E71F74F0}" srcOrd="1" destOrd="0" parTransId="{0FB920FA-323F-47E5-BD40-3D3A0A666DAE}" sibTransId="{3B2C032D-357C-4290-9719-1B2BF6FDBAF0}"/>
    <dgm:cxn modelId="{5352C048-A299-4907-83C5-BAC51DDCBC63}" type="presOf" srcId="{B20461A2-C2CE-4239-B3EB-0B7DE28B22E4}" destId="{E19B753F-1F9D-4CDD-B299-05982341C00E}" srcOrd="0" destOrd="5" presId="urn:microsoft.com/office/officeart/2005/8/layout/cycle4"/>
    <dgm:cxn modelId="{E0427469-9FCC-4614-8859-D8BBD2FFBD6B}" srcId="{727B8DA5-1B4D-4528-8298-6F10BC4B4FD4}" destId="{583ABDAC-5235-4B3B-8425-8C2FBC4249D0}" srcOrd="0" destOrd="0" parTransId="{492B25C1-A61E-48A7-8B99-3FB5560A5535}" sibTransId="{070279BF-2EEA-451F-86B4-C04984B0FB6A}"/>
    <dgm:cxn modelId="{C6273B6B-E6D3-4077-A62F-C9EBABE03BD0}" srcId="{978B062A-64FA-4A16-9E7E-3B2B155F888C}" destId="{41FD81AE-2D3C-4F50-AC01-037249649F86}" srcOrd="4" destOrd="0" parTransId="{308D4C6A-DEB0-4F21-9C3A-660DDF2CA19C}" sibTransId="{C6C2A88F-CD64-4BD9-90AE-54317BF4176A}"/>
    <dgm:cxn modelId="{F418814C-A889-4E8E-8DD5-01F697FBA820}" srcId="{83399F30-2D13-4C65-A289-54EB534A72D2}" destId="{727B8DA5-1B4D-4528-8298-6F10BC4B4FD4}" srcOrd="0" destOrd="0" parTransId="{EDE13938-AC57-4792-9109-B05F8B297FE0}" sibTransId="{3CD901AC-688E-4278-9925-255124E8A947}"/>
    <dgm:cxn modelId="{3530EF4D-04E1-4ACD-9CFD-16D7FF21ABDF}" type="presOf" srcId="{817596A2-A363-4EE0-A0A3-9B23C9E812AF}" destId="{79413F73-8698-4C4D-B0D7-776BCDCD810C}" srcOrd="0" destOrd="0" presId="urn:microsoft.com/office/officeart/2005/8/layout/cycle4"/>
    <dgm:cxn modelId="{0A889372-22E4-4C1D-9BE0-5F614E2EF431}" srcId="{817596A2-A363-4EE0-A0A3-9B23C9E812AF}" destId="{A2E6636E-34DD-46B3-A616-B46B8C45641E}" srcOrd="0" destOrd="0" parTransId="{E391EDE8-1AA6-412F-883E-39ADA4102312}" sibTransId="{79C47296-3A67-4E8A-ABC1-0AFCF58F8BE7}"/>
    <dgm:cxn modelId="{39B62774-4ED9-4C68-9CF7-1B41E8BA47B7}" type="presOf" srcId="{8D1F752D-F383-4306-BE60-9380C7864A0A}" destId="{E19B753F-1F9D-4CDD-B299-05982341C00E}" srcOrd="0" destOrd="2" presId="urn:microsoft.com/office/officeart/2005/8/layout/cycle4"/>
    <dgm:cxn modelId="{118D3482-3A59-461D-A2F3-3769B929B600}" type="presOf" srcId="{D36CF8A2-AC57-4225-97C1-2CD0A7353405}" destId="{927A8278-6ED6-446E-8DE8-74B3F8F4AC72}" srcOrd="0" destOrd="2" presId="urn:microsoft.com/office/officeart/2005/8/layout/cycle4"/>
    <dgm:cxn modelId="{433E0D83-1BDB-4FAD-A2C6-1E27AEE5717D}" srcId="{978B062A-64FA-4A16-9E7E-3B2B155F888C}" destId="{76EE0AD7-E76A-4191-97FD-FB3464CC8C8C}" srcOrd="0" destOrd="0" parTransId="{3FA152DC-AAF4-4968-B0BC-3EB7037B4B8B}" sibTransId="{F6A8F8E3-420F-4472-8A7A-7C5C123F7DB6}"/>
    <dgm:cxn modelId="{DE6A678C-DE26-40E8-A0BA-3220BB1E4A10}" srcId="{83399F30-2D13-4C65-A289-54EB534A72D2}" destId="{817596A2-A363-4EE0-A0A3-9B23C9E812AF}" srcOrd="3" destOrd="0" parTransId="{2BCF871F-DF86-4126-B590-343F1AABF2C4}" sibTransId="{C7E0388A-D4C2-4F6C-B436-68C965C25F8C}"/>
    <dgm:cxn modelId="{9764D28C-C49D-47A4-87BF-77BE2D3344BA}" type="presOf" srcId="{9F112C61-B772-4343-A63A-A6F6DAA19B30}" destId="{E19B753F-1F9D-4CDD-B299-05982341C00E}" srcOrd="0" destOrd="3" presId="urn:microsoft.com/office/officeart/2005/8/layout/cycle4"/>
    <dgm:cxn modelId="{5CF9BE90-4BE9-463E-9F9D-60843F976A06}" type="presOf" srcId="{0FF702B3-43AA-4FF5-895B-560ADD91A5F8}" destId="{CC6B18AC-4B9C-479D-8A55-B7FC5BCDB4C2}" srcOrd="0" destOrd="2" presId="urn:microsoft.com/office/officeart/2005/8/layout/cycle4"/>
    <dgm:cxn modelId="{FC37DD93-F77B-4600-95A0-FDD67ABAAD29}" srcId="{727B8DA5-1B4D-4528-8298-6F10BC4B4FD4}" destId="{3E48D423-3630-452D-BB27-70F4BB9D28EA}" srcOrd="3" destOrd="0" parTransId="{056D36F3-7FED-4835-BFFC-0657E6DA2584}" sibTransId="{1BD7BB9F-21C7-4D61-81C0-DFFE04C5500D}"/>
    <dgm:cxn modelId="{F1D2DB94-BC61-4921-BB6D-560449AEF286}" type="presOf" srcId="{ED55C7B2-DBB3-412B-81F7-F5BDF9266BAA}" destId="{948BC360-43C5-41C5-A806-4D3F7555D657}" srcOrd="1" destOrd="1" presId="urn:microsoft.com/office/officeart/2005/8/layout/cycle4"/>
    <dgm:cxn modelId="{996C5796-11B1-478F-BADA-55A49BFB2288}" type="presOf" srcId="{A2E6636E-34DD-46B3-A616-B46B8C45641E}" destId="{81FEF712-5EDD-45D8-B902-4604585987FC}" srcOrd="1" destOrd="0" presId="urn:microsoft.com/office/officeart/2005/8/layout/cycle4"/>
    <dgm:cxn modelId="{9A20C29D-31BD-4AEB-B639-108BB6435F2C}" type="presOf" srcId="{41FD81AE-2D3C-4F50-AC01-037249649F86}" destId="{EF965F6D-FC84-41A7-858A-EEAE3BD7C906}" srcOrd="1" destOrd="4" presId="urn:microsoft.com/office/officeart/2005/8/layout/cycle4"/>
    <dgm:cxn modelId="{7779099F-BC80-4CE0-B947-6BBE5409DCC2}" type="presOf" srcId="{E80260DB-0F2E-4FB1-A1B5-5A9A072CC50A}" destId="{956C676A-D2B9-4CFB-925E-35F8432B4EC5}" srcOrd="1" destOrd="1" presId="urn:microsoft.com/office/officeart/2005/8/layout/cycle4"/>
    <dgm:cxn modelId="{12A521A1-E732-4CC6-836B-B9E1E09893E8}" type="presOf" srcId="{76EE0AD7-E76A-4191-97FD-FB3464CC8C8C}" destId="{E19B753F-1F9D-4CDD-B299-05982341C00E}" srcOrd="0" destOrd="0" presId="urn:microsoft.com/office/officeart/2005/8/layout/cycle4"/>
    <dgm:cxn modelId="{2E7FA8A4-E74F-41B4-9674-6A9D9C06228F}" type="presOf" srcId="{B20461A2-C2CE-4239-B3EB-0B7DE28B22E4}" destId="{EF965F6D-FC84-41A7-858A-EEAE3BD7C906}" srcOrd="1" destOrd="5" presId="urn:microsoft.com/office/officeart/2005/8/layout/cycle4"/>
    <dgm:cxn modelId="{A967C0A8-01AD-4343-A533-61C868D89A9A}" srcId="{0946154D-C3EC-45AF-8C37-446CE975EBB5}" destId="{0FF702B3-43AA-4FF5-895B-560ADD91A5F8}" srcOrd="2" destOrd="0" parTransId="{01F4A7B3-DA10-4141-BA1C-52C8A5AEF6EC}" sibTransId="{6BF4F152-DC49-4F4D-B55A-631E67A58405}"/>
    <dgm:cxn modelId="{E9B220AB-6FC7-4B30-BF15-5C2D2D953430}" type="presOf" srcId="{28B83FAF-B257-49CA-8897-45CC251D3F12}" destId="{956C676A-D2B9-4CFB-925E-35F8432B4EC5}" srcOrd="1" destOrd="0" presId="urn:microsoft.com/office/officeart/2005/8/layout/cycle4"/>
    <dgm:cxn modelId="{E25FADAB-84BB-40B0-9B64-895433C81CC3}" srcId="{978B062A-64FA-4A16-9E7E-3B2B155F888C}" destId="{8D1F752D-F383-4306-BE60-9380C7864A0A}" srcOrd="2" destOrd="0" parTransId="{C71767CE-DA57-464A-B0EC-6E4029142141}" sibTransId="{C8789ADB-E32E-4B13-AB9A-8A9A2C3608E3}"/>
    <dgm:cxn modelId="{109CCFB1-E910-4D9F-BC4E-E7F9AC01A8DB}" type="presOf" srcId="{A2E6636E-34DD-46B3-A616-B46B8C45641E}" destId="{F67B2AA9-171C-482C-BC77-124039033DF5}" srcOrd="0" destOrd="0" presId="urn:microsoft.com/office/officeart/2005/8/layout/cycle4"/>
    <dgm:cxn modelId="{74C138B5-D6B0-46A8-B452-71AEFD6C8769}" type="presOf" srcId="{583ABDAC-5235-4B3B-8425-8C2FBC4249D0}" destId="{927A8278-6ED6-446E-8DE8-74B3F8F4AC72}" srcOrd="0" destOrd="0" presId="urn:microsoft.com/office/officeart/2005/8/layout/cycle4"/>
    <dgm:cxn modelId="{67D008B7-7CE6-4251-8EB0-279A8331F888}" type="presOf" srcId="{978B062A-64FA-4A16-9E7E-3B2B155F888C}" destId="{E771B8C6-201F-483F-A1BA-F5A33E8E258B}" srcOrd="0" destOrd="0" presId="urn:microsoft.com/office/officeart/2005/8/layout/cycle4"/>
    <dgm:cxn modelId="{6DC1BABF-AE7E-46A1-B1B8-66CCF090A603}" type="presOf" srcId="{3E48D423-3630-452D-BB27-70F4BB9D28EA}" destId="{927A8278-6ED6-446E-8DE8-74B3F8F4AC72}" srcOrd="0" destOrd="3" presId="urn:microsoft.com/office/officeart/2005/8/layout/cycle4"/>
    <dgm:cxn modelId="{39BC8CC0-9949-4069-B1E9-3803290129AB}" type="presOf" srcId="{0FF702B3-43AA-4FF5-895B-560ADD91A5F8}" destId="{956C676A-D2B9-4CFB-925E-35F8432B4EC5}" srcOrd="1" destOrd="2" presId="urn:microsoft.com/office/officeart/2005/8/layout/cycle4"/>
    <dgm:cxn modelId="{D7535ECB-FA41-4DF2-AF07-E029C522C9BA}" type="presOf" srcId="{41FD81AE-2D3C-4F50-AC01-037249649F86}" destId="{E19B753F-1F9D-4CDD-B299-05982341C00E}" srcOrd="0" destOrd="4" presId="urn:microsoft.com/office/officeart/2005/8/layout/cycle4"/>
    <dgm:cxn modelId="{BD728CCD-0E96-4D7C-9951-EAEDCEB46E83}" type="presOf" srcId="{82AA650E-44C2-44AD-AEDA-0B9705FF85EB}" destId="{F67B2AA9-171C-482C-BC77-124039033DF5}" srcOrd="0" destOrd="1" presId="urn:microsoft.com/office/officeart/2005/8/layout/cycle4"/>
    <dgm:cxn modelId="{39C3D6D5-BA86-4D24-9B12-03D4E6FF7337}" type="presOf" srcId="{85EFB3C8-3395-4CAB-9B5F-9A62E71F74F0}" destId="{E19B753F-1F9D-4CDD-B299-05982341C00E}" srcOrd="0" destOrd="1" presId="urn:microsoft.com/office/officeart/2005/8/layout/cycle4"/>
    <dgm:cxn modelId="{FF8653D6-DBD8-4EF3-9B94-9498A65114B4}" type="presOf" srcId="{D36CF8A2-AC57-4225-97C1-2CD0A7353405}" destId="{948BC360-43C5-41C5-A806-4D3F7555D657}" srcOrd="1" destOrd="2" presId="urn:microsoft.com/office/officeart/2005/8/layout/cycle4"/>
    <dgm:cxn modelId="{1F4BF9D6-347F-4BEB-B2F7-6C4100B4CECE}" type="presOf" srcId="{9F112C61-B772-4343-A63A-A6F6DAA19B30}" destId="{EF965F6D-FC84-41A7-858A-EEAE3BD7C906}" srcOrd="1" destOrd="3" presId="urn:microsoft.com/office/officeart/2005/8/layout/cycle4"/>
    <dgm:cxn modelId="{EBC070DC-0E4D-4F72-B167-B58295F0A5D9}" srcId="{0946154D-C3EC-45AF-8C37-446CE975EBB5}" destId="{28B83FAF-B257-49CA-8897-45CC251D3F12}" srcOrd="0" destOrd="0" parTransId="{EBED4742-88BA-4D15-ADCF-D7D2E444CF8F}" sibTransId="{60E53117-AF89-4B87-A8F4-332C0AA2E57D}"/>
    <dgm:cxn modelId="{03872BE5-9576-47B4-9C77-CD1DD1C268F3}" type="presOf" srcId="{85EFB3C8-3395-4CAB-9B5F-9A62E71F74F0}" destId="{EF965F6D-FC84-41A7-858A-EEAE3BD7C906}" srcOrd="1" destOrd="1" presId="urn:microsoft.com/office/officeart/2005/8/layout/cycle4"/>
    <dgm:cxn modelId="{BA1A60EA-6524-43DD-89F3-65989B7E5C2A}" srcId="{83399F30-2D13-4C65-A289-54EB534A72D2}" destId="{978B062A-64FA-4A16-9E7E-3B2B155F888C}" srcOrd="1" destOrd="0" parTransId="{A8AF890B-5782-4EA8-9BD0-6EA07358C85E}" sibTransId="{C56DB305-8B35-4306-B24E-EB937594030C}"/>
    <dgm:cxn modelId="{E64608EB-D1C6-4C22-ACEB-DF4CF9AAAC12}" type="presOf" srcId="{83399F30-2D13-4C65-A289-54EB534A72D2}" destId="{35A422CB-DE8D-4CA5-8791-E9EEF2E39796}" srcOrd="0" destOrd="0" presId="urn:microsoft.com/office/officeart/2005/8/layout/cycle4"/>
    <dgm:cxn modelId="{33F9D2F2-0D7E-4DF7-BEFE-5395C5CC965D}" type="presOf" srcId="{E80260DB-0F2E-4FB1-A1B5-5A9A072CC50A}" destId="{CC6B18AC-4B9C-479D-8A55-B7FC5BCDB4C2}" srcOrd="0" destOrd="1" presId="urn:microsoft.com/office/officeart/2005/8/layout/cycle4"/>
    <dgm:cxn modelId="{012F36F7-A170-4C1A-BA28-E2C9CFFB69DD}" type="presOf" srcId="{ED55C7B2-DBB3-412B-81F7-F5BDF9266BAA}" destId="{927A8278-6ED6-446E-8DE8-74B3F8F4AC72}" srcOrd="0" destOrd="1" presId="urn:microsoft.com/office/officeart/2005/8/layout/cycle4"/>
    <dgm:cxn modelId="{545D8FFE-8C6D-4F95-90C0-ADF31B565EA2}" srcId="{0946154D-C3EC-45AF-8C37-446CE975EBB5}" destId="{E80260DB-0F2E-4FB1-A1B5-5A9A072CC50A}" srcOrd="1" destOrd="0" parTransId="{C1945EC1-1810-4E90-A31B-FE962863400E}" sibTransId="{ED1649DE-583C-47E8-A917-56B781222DA8}"/>
    <dgm:cxn modelId="{94E7B77C-6B7C-4E27-AE07-B9EBF34EE061}" type="presParOf" srcId="{35A422CB-DE8D-4CA5-8791-E9EEF2E39796}" destId="{939ACF35-0A72-4829-92DC-6A3845F051F7}" srcOrd="0" destOrd="0" presId="urn:microsoft.com/office/officeart/2005/8/layout/cycle4"/>
    <dgm:cxn modelId="{5CAD78B5-1A3A-447D-82C2-D6C2034C3CAF}" type="presParOf" srcId="{939ACF35-0A72-4829-92DC-6A3845F051F7}" destId="{205E18F6-365A-49AF-B623-1591E31F4D1D}" srcOrd="0" destOrd="0" presId="urn:microsoft.com/office/officeart/2005/8/layout/cycle4"/>
    <dgm:cxn modelId="{6D6D4038-1E6D-4BAF-8ADD-3995666D76C9}" type="presParOf" srcId="{205E18F6-365A-49AF-B623-1591E31F4D1D}" destId="{927A8278-6ED6-446E-8DE8-74B3F8F4AC72}" srcOrd="0" destOrd="0" presId="urn:microsoft.com/office/officeart/2005/8/layout/cycle4"/>
    <dgm:cxn modelId="{0C2C1A64-B498-4D87-9D8D-477426ACB684}" type="presParOf" srcId="{205E18F6-365A-49AF-B623-1591E31F4D1D}" destId="{948BC360-43C5-41C5-A806-4D3F7555D657}" srcOrd="1" destOrd="0" presId="urn:microsoft.com/office/officeart/2005/8/layout/cycle4"/>
    <dgm:cxn modelId="{22FFA691-8536-4645-9032-8F763FD33E18}" type="presParOf" srcId="{939ACF35-0A72-4829-92DC-6A3845F051F7}" destId="{9D7929E4-1488-43CE-A083-459667FD5063}" srcOrd="1" destOrd="0" presId="urn:microsoft.com/office/officeart/2005/8/layout/cycle4"/>
    <dgm:cxn modelId="{19E154F4-5299-43AB-A97C-FE209571B3B8}" type="presParOf" srcId="{9D7929E4-1488-43CE-A083-459667FD5063}" destId="{E19B753F-1F9D-4CDD-B299-05982341C00E}" srcOrd="0" destOrd="0" presId="urn:microsoft.com/office/officeart/2005/8/layout/cycle4"/>
    <dgm:cxn modelId="{1C158C8B-37CF-4F2B-9F3A-35C5904F1CC7}" type="presParOf" srcId="{9D7929E4-1488-43CE-A083-459667FD5063}" destId="{EF965F6D-FC84-41A7-858A-EEAE3BD7C906}" srcOrd="1" destOrd="0" presId="urn:microsoft.com/office/officeart/2005/8/layout/cycle4"/>
    <dgm:cxn modelId="{55FCA3DF-5589-4856-A436-3A54E5B08727}" type="presParOf" srcId="{939ACF35-0A72-4829-92DC-6A3845F051F7}" destId="{C69347F0-99E1-492A-B58C-92D0541C4787}" srcOrd="2" destOrd="0" presId="urn:microsoft.com/office/officeart/2005/8/layout/cycle4"/>
    <dgm:cxn modelId="{C4FF0338-322D-4AC2-9827-5098DDC33523}" type="presParOf" srcId="{C69347F0-99E1-492A-B58C-92D0541C4787}" destId="{CC6B18AC-4B9C-479D-8A55-B7FC5BCDB4C2}" srcOrd="0" destOrd="0" presId="urn:microsoft.com/office/officeart/2005/8/layout/cycle4"/>
    <dgm:cxn modelId="{469553E3-F2B3-490A-8524-9C48C1089FCE}" type="presParOf" srcId="{C69347F0-99E1-492A-B58C-92D0541C4787}" destId="{956C676A-D2B9-4CFB-925E-35F8432B4EC5}" srcOrd="1" destOrd="0" presId="urn:microsoft.com/office/officeart/2005/8/layout/cycle4"/>
    <dgm:cxn modelId="{0A9AAA79-788C-4DD4-A1CF-1919A5E30F21}" type="presParOf" srcId="{939ACF35-0A72-4829-92DC-6A3845F051F7}" destId="{A8105EA7-BC99-4603-BAF7-EBCDD658ED1B}" srcOrd="3" destOrd="0" presId="urn:microsoft.com/office/officeart/2005/8/layout/cycle4"/>
    <dgm:cxn modelId="{F58B3D82-A832-40AC-BF5F-29E4979FD73C}" type="presParOf" srcId="{A8105EA7-BC99-4603-BAF7-EBCDD658ED1B}" destId="{F67B2AA9-171C-482C-BC77-124039033DF5}" srcOrd="0" destOrd="0" presId="urn:microsoft.com/office/officeart/2005/8/layout/cycle4"/>
    <dgm:cxn modelId="{22BF83C1-EE9E-4BAF-A766-06080F628AC5}" type="presParOf" srcId="{A8105EA7-BC99-4603-BAF7-EBCDD658ED1B}" destId="{81FEF712-5EDD-45D8-B902-4604585987FC}" srcOrd="1" destOrd="0" presId="urn:microsoft.com/office/officeart/2005/8/layout/cycle4"/>
    <dgm:cxn modelId="{3C38D176-0BEA-4DC6-90CB-C769F150F59E}" type="presParOf" srcId="{939ACF35-0A72-4829-92DC-6A3845F051F7}" destId="{C404FB8B-5C89-4DBD-A9C4-8B92E59EB1CA}" srcOrd="4" destOrd="0" presId="urn:microsoft.com/office/officeart/2005/8/layout/cycle4"/>
    <dgm:cxn modelId="{903CA3AB-12DC-4D83-B181-4BC2F2BF3C3F}" type="presParOf" srcId="{35A422CB-DE8D-4CA5-8791-E9EEF2E39796}" destId="{8DE37536-13FE-47CB-ACD4-6B08DEEDFDA8}" srcOrd="1" destOrd="0" presId="urn:microsoft.com/office/officeart/2005/8/layout/cycle4"/>
    <dgm:cxn modelId="{4DA8D983-26B1-4A42-83B5-DD5F4FB6D60A}" type="presParOf" srcId="{8DE37536-13FE-47CB-ACD4-6B08DEEDFDA8}" destId="{40DF10CF-BCF5-4171-B971-77F8B0474FD8}" srcOrd="0" destOrd="0" presId="urn:microsoft.com/office/officeart/2005/8/layout/cycle4"/>
    <dgm:cxn modelId="{974C52BA-DB5A-4345-9230-AF012C4A76EE}" type="presParOf" srcId="{8DE37536-13FE-47CB-ACD4-6B08DEEDFDA8}" destId="{E771B8C6-201F-483F-A1BA-F5A33E8E258B}" srcOrd="1" destOrd="0" presId="urn:microsoft.com/office/officeart/2005/8/layout/cycle4"/>
    <dgm:cxn modelId="{E1BF33B5-8C87-4D9B-8FB9-EB47C04F6330}" type="presParOf" srcId="{8DE37536-13FE-47CB-ACD4-6B08DEEDFDA8}" destId="{91C64A9B-07CF-4EFE-B786-2032DCCAB411}" srcOrd="2" destOrd="0" presId="urn:microsoft.com/office/officeart/2005/8/layout/cycle4"/>
    <dgm:cxn modelId="{2A4DD336-74FE-4A1B-8357-AAE402AFA489}" type="presParOf" srcId="{8DE37536-13FE-47CB-ACD4-6B08DEEDFDA8}" destId="{79413F73-8698-4C4D-B0D7-776BCDCD810C}" srcOrd="3" destOrd="0" presId="urn:microsoft.com/office/officeart/2005/8/layout/cycle4"/>
    <dgm:cxn modelId="{CF0F4822-58D0-40B7-A91E-F2D8D0A297FD}" type="presParOf" srcId="{8DE37536-13FE-47CB-ACD4-6B08DEEDFDA8}" destId="{012DA155-1947-46C6-A801-59D58CF7C24E}" srcOrd="4" destOrd="0" presId="urn:microsoft.com/office/officeart/2005/8/layout/cycle4"/>
    <dgm:cxn modelId="{91F147E8-2E30-4E28-893D-101A017D1A62}" type="presParOf" srcId="{35A422CB-DE8D-4CA5-8791-E9EEF2E39796}" destId="{8FDDDFBE-0937-4477-83DC-FD44FA2CAE8E}" srcOrd="2" destOrd="0" presId="urn:microsoft.com/office/officeart/2005/8/layout/cycle4"/>
    <dgm:cxn modelId="{C7973193-FBE3-462E-A013-09CE71989839}" type="presParOf" srcId="{35A422CB-DE8D-4CA5-8791-E9EEF2E39796}" destId="{03396554-7CCA-43A4-8743-89846EE5839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3399F30-2D13-4C65-A289-54EB534A72D2}" type="doc">
      <dgm:prSet loTypeId="urn:microsoft.com/office/officeart/2005/8/layout/lProcess2" loCatId="relationship" qsTypeId="urn:microsoft.com/office/officeart/2005/8/quickstyle/simple2" qsCatId="simple" csTypeId="urn:microsoft.com/office/officeart/2005/8/colors/colorful1" csCatId="colorful" phldr="1"/>
      <dgm:spPr/>
    </dgm:pt>
    <dgm:pt modelId="{0946154D-C3EC-45AF-8C37-446CE975EBB5}">
      <dgm:prSet phldrT="[Text]" custT="1"/>
      <dgm:spPr/>
      <dgm:t>
        <a:bodyPr/>
        <a:lstStyle/>
        <a:p>
          <a:r>
            <a:rPr lang="en-US" sz="1600" b="0" dirty="0"/>
            <a:t>Deployment Platform</a:t>
          </a:r>
        </a:p>
      </dgm:t>
    </dgm:pt>
    <dgm:pt modelId="{E3DFD19F-B311-4C1A-BB2A-D68FE019F14E}" type="parTrans" cxnId="{5D6D7717-D165-4B06-A1C8-962A04A6D00B}">
      <dgm:prSet/>
      <dgm:spPr/>
      <dgm:t>
        <a:bodyPr/>
        <a:lstStyle/>
        <a:p>
          <a:endParaRPr lang="en-US"/>
        </a:p>
      </dgm:t>
    </dgm:pt>
    <dgm:pt modelId="{AFC632FD-6D3D-461C-8FFE-6E9A68A420B8}" type="sibTrans" cxnId="{5D6D7717-D165-4B06-A1C8-962A04A6D00B}">
      <dgm:prSet/>
      <dgm:spPr/>
      <dgm:t>
        <a:bodyPr/>
        <a:lstStyle/>
        <a:p>
          <a:endParaRPr lang="en-US"/>
        </a:p>
      </dgm:t>
    </dgm:pt>
    <dgm:pt modelId="{28B83FAF-B257-49CA-8897-45CC251D3F12}">
      <dgm:prSet phldrT="[Text]" custT="1"/>
      <dgm:spPr/>
      <dgm:t>
        <a:bodyPr/>
        <a:lstStyle/>
        <a:p>
          <a:r>
            <a:rPr lang="en-US" sz="1100" b="0" dirty="0"/>
            <a:t> Apache </a:t>
          </a:r>
          <a:br>
            <a:rPr lang="en-US" sz="1100" b="0" dirty="0"/>
          </a:br>
          <a:r>
            <a:rPr lang="en-US" sz="1100" b="0" dirty="0"/>
            <a:t>Web Sever</a:t>
          </a:r>
        </a:p>
      </dgm:t>
    </dgm:pt>
    <dgm:pt modelId="{EBED4742-88BA-4D15-ADCF-D7D2E444CF8F}" type="parTrans" cxnId="{EBC070DC-0E4D-4F72-B167-B58295F0A5D9}">
      <dgm:prSet/>
      <dgm:spPr/>
      <dgm:t>
        <a:bodyPr/>
        <a:lstStyle/>
        <a:p>
          <a:endParaRPr lang="en-US"/>
        </a:p>
      </dgm:t>
    </dgm:pt>
    <dgm:pt modelId="{60E53117-AF89-4B87-A8F4-332C0AA2E57D}" type="sibTrans" cxnId="{EBC070DC-0E4D-4F72-B167-B58295F0A5D9}">
      <dgm:prSet/>
      <dgm:spPr/>
      <dgm:t>
        <a:bodyPr/>
        <a:lstStyle/>
        <a:p>
          <a:endParaRPr lang="en-US"/>
        </a:p>
      </dgm:t>
    </dgm:pt>
    <dgm:pt modelId="{0FF702B3-43AA-4FF5-895B-560ADD91A5F8}">
      <dgm:prSet custT="1"/>
      <dgm:spPr/>
      <dgm:t>
        <a:bodyPr/>
        <a:lstStyle/>
        <a:p>
          <a:r>
            <a:rPr lang="en-US" sz="1100" b="0" dirty="0"/>
            <a:t> MySQL DB Server</a:t>
          </a:r>
        </a:p>
      </dgm:t>
    </dgm:pt>
    <dgm:pt modelId="{01F4A7B3-DA10-4141-BA1C-52C8A5AEF6EC}" type="parTrans" cxnId="{A967C0A8-01AD-4343-A533-61C868D89A9A}">
      <dgm:prSet/>
      <dgm:spPr/>
      <dgm:t>
        <a:bodyPr/>
        <a:lstStyle/>
        <a:p>
          <a:endParaRPr lang="en-US"/>
        </a:p>
      </dgm:t>
    </dgm:pt>
    <dgm:pt modelId="{6BF4F152-DC49-4F4D-B55A-631E67A58405}" type="sibTrans" cxnId="{A967C0A8-01AD-4343-A533-61C868D89A9A}">
      <dgm:prSet/>
      <dgm:spPr/>
      <dgm:t>
        <a:bodyPr/>
        <a:lstStyle/>
        <a:p>
          <a:endParaRPr lang="en-US"/>
        </a:p>
      </dgm:t>
    </dgm:pt>
    <dgm:pt modelId="{817596A2-A363-4EE0-A0A3-9B23C9E812AF}">
      <dgm:prSet phldrT="[Text]" custT="1"/>
      <dgm:spPr/>
      <dgm:t>
        <a:bodyPr/>
        <a:lstStyle/>
        <a:p>
          <a:r>
            <a:rPr lang="en-US" sz="1600" b="0" dirty="0"/>
            <a:t>Reporting Tools</a:t>
          </a:r>
        </a:p>
      </dgm:t>
    </dgm:pt>
    <dgm:pt modelId="{2BCF871F-DF86-4126-B590-343F1AABF2C4}" type="parTrans" cxnId="{DE6A678C-DE26-40E8-A0BA-3220BB1E4A10}">
      <dgm:prSet/>
      <dgm:spPr/>
      <dgm:t>
        <a:bodyPr/>
        <a:lstStyle/>
        <a:p>
          <a:endParaRPr lang="en-US"/>
        </a:p>
      </dgm:t>
    </dgm:pt>
    <dgm:pt modelId="{C7E0388A-D4C2-4F6C-B436-68C965C25F8C}" type="sibTrans" cxnId="{DE6A678C-DE26-40E8-A0BA-3220BB1E4A10}">
      <dgm:prSet/>
      <dgm:spPr/>
      <dgm:t>
        <a:bodyPr/>
        <a:lstStyle/>
        <a:p>
          <a:endParaRPr lang="en-US"/>
        </a:p>
      </dgm:t>
    </dgm:pt>
    <dgm:pt modelId="{A2E6636E-34DD-46B3-A616-B46B8C45641E}">
      <dgm:prSet phldrT="[Text]" custT="1"/>
      <dgm:spPr/>
      <dgm:t>
        <a:bodyPr/>
        <a:lstStyle/>
        <a:p>
          <a:r>
            <a:rPr lang="en-US" sz="1100" b="0" dirty="0"/>
            <a:t> Apache-Tomcat</a:t>
          </a:r>
        </a:p>
      </dgm:t>
    </dgm:pt>
    <dgm:pt modelId="{E391EDE8-1AA6-412F-883E-39ADA4102312}" type="parTrans" cxnId="{0A889372-22E4-4C1D-9BE0-5F614E2EF431}">
      <dgm:prSet/>
      <dgm:spPr/>
      <dgm:t>
        <a:bodyPr/>
        <a:lstStyle/>
        <a:p>
          <a:endParaRPr lang="en-US"/>
        </a:p>
      </dgm:t>
    </dgm:pt>
    <dgm:pt modelId="{79C47296-3A67-4E8A-ABC1-0AFCF58F8BE7}" type="sibTrans" cxnId="{0A889372-22E4-4C1D-9BE0-5F614E2EF431}">
      <dgm:prSet/>
      <dgm:spPr/>
      <dgm:t>
        <a:bodyPr/>
        <a:lstStyle/>
        <a:p>
          <a:endParaRPr lang="en-US"/>
        </a:p>
      </dgm:t>
    </dgm:pt>
    <dgm:pt modelId="{82AA650E-44C2-44AD-AEDA-0B9705FF85EB}">
      <dgm:prSet phldrT="[Text]" custT="1"/>
      <dgm:spPr/>
      <dgm:t>
        <a:bodyPr/>
        <a:lstStyle/>
        <a:p>
          <a:r>
            <a:rPr lang="en-US" sz="1100" b="0" dirty="0"/>
            <a:t> BIRT Server</a:t>
          </a:r>
        </a:p>
      </dgm:t>
    </dgm:pt>
    <dgm:pt modelId="{BDD68893-76A5-4A46-9589-D881300BCCA9}" type="parTrans" cxnId="{1967DB43-2EC0-40B7-B011-1FB46F35C306}">
      <dgm:prSet/>
      <dgm:spPr/>
      <dgm:t>
        <a:bodyPr/>
        <a:lstStyle/>
        <a:p>
          <a:endParaRPr lang="en-US"/>
        </a:p>
      </dgm:t>
    </dgm:pt>
    <dgm:pt modelId="{1DE29FBF-9FCA-4DA1-91D1-A27B4CEFF9EF}" type="sibTrans" cxnId="{1967DB43-2EC0-40B7-B011-1FB46F35C306}">
      <dgm:prSet/>
      <dgm:spPr/>
      <dgm:t>
        <a:bodyPr/>
        <a:lstStyle/>
        <a:p>
          <a:endParaRPr lang="en-US"/>
        </a:p>
      </dgm:t>
    </dgm:pt>
    <dgm:pt modelId="{E80260DB-0F2E-4FB1-A1B5-5A9A072CC50A}">
      <dgm:prSet phldrT="[Text]" custT="1"/>
      <dgm:spPr/>
      <dgm:t>
        <a:bodyPr/>
        <a:lstStyle/>
        <a:p>
          <a:r>
            <a:rPr lang="en-US" sz="1100" b="0" dirty="0"/>
            <a:t> Python </a:t>
          </a:r>
        </a:p>
      </dgm:t>
    </dgm:pt>
    <dgm:pt modelId="{C1945EC1-1810-4E90-A31B-FE962863400E}" type="parTrans" cxnId="{545D8FFE-8C6D-4F95-90C0-ADF31B565EA2}">
      <dgm:prSet/>
      <dgm:spPr/>
      <dgm:t>
        <a:bodyPr/>
        <a:lstStyle/>
        <a:p>
          <a:endParaRPr lang="en-US"/>
        </a:p>
      </dgm:t>
    </dgm:pt>
    <dgm:pt modelId="{ED1649DE-583C-47E8-A917-56B781222DA8}" type="sibTrans" cxnId="{545D8FFE-8C6D-4F95-90C0-ADF31B565EA2}">
      <dgm:prSet/>
      <dgm:spPr/>
      <dgm:t>
        <a:bodyPr/>
        <a:lstStyle/>
        <a:p>
          <a:endParaRPr lang="en-US"/>
        </a:p>
      </dgm:t>
    </dgm:pt>
    <dgm:pt modelId="{727B8DA5-1B4D-4528-8298-6F10BC4B4FD4}">
      <dgm:prSet phldrT="[Text]" custT="1"/>
      <dgm:spPr/>
      <dgm:t>
        <a:bodyPr/>
        <a:lstStyle/>
        <a:p>
          <a:r>
            <a:rPr lang="en-US" sz="1800" b="0" dirty="0"/>
            <a:t>Server</a:t>
          </a:r>
        </a:p>
      </dgm:t>
    </dgm:pt>
    <dgm:pt modelId="{EDE13938-AC57-4792-9109-B05F8B297FE0}" type="parTrans" cxnId="{F418814C-A889-4E8E-8DD5-01F697FBA820}">
      <dgm:prSet/>
      <dgm:spPr/>
      <dgm:t>
        <a:bodyPr/>
        <a:lstStyle/>
        <a:p>
          <a:endParaRPr lang="en-US"/>
        </a:p>
      </dgm:t>
    </dgm:pt>
    <dgm:pt modelId="{3CD901AC-688E-4278-9925-255124E8A947}" type="sibTrans" cxnId="{F418814C-A889-4E8E-8DD5-01F697FBA820}">
      <dgm:prSet/>
      <dgm:spPr/>
      <dgm:t>
        <a:bodyPr/>
        <a:lstStyle/>
        <a:p>
          <a:endParaRPr lang="en-US"/>
        </a:p>
      </dgm:t>
    </dgm:pt>
    <dgm:pt modelId="{583ABDAC-5235-4B3B-8425-8C2FBC4249D0}">
      <dgm:prSet/>
      <dgm:spPr/>
      <dgm:t>
        <a:bodyPr/>
        <a:lstStyle/>
        <a:p>
          <a:r>
            <a:rPr lang="en-US" b="0" dirty="0"/>
            <a:t> 2.0 GHz Dual Core</a:t>
          </a:r>
        </a:p>
      </dgm:t>
    </dgm:pt>
    <dgm:pt modelId="{492B25C1-A61E-48A7-8B99-3FB5560A5535}" type="parTrans" cxnId="{E0427469-9FCC-4614-8859-D8BBD2FFBD6B}">
      <dgm:prSet/>
      <dgm:spPr/>
      <dgm:t>
        <a:bodyPr/>
        <a:lstStyle/>
        <a:p>
          <a:endParaRPr lang="en-US"/>
        </a:p>
      </dgm:t>
    </dgm:pt>
    <dgm:pt modelId="{070279BF-2EEA-451F-86B4-C04984B0FB6A}" type="sibTrans" cxnId="{E0427469-9FCC-4614-8859-D8BBD2FFBD6B}">
      <dgm:prSet/>
      <dgm:spPr/>
      <dgm:t>
        <a:bodyPr/>
        <a:lstStyle/>
        <a:p>
          <a:endParaRPr lang="en-US"/>
        </a:p>
      </dgm:t>
    </dgm:pt>
    <dgm:pt modelId="{ED55C7B2-DBB3-412B-81F7-F5BDF9266BAA}">
      <dgm:prSet/>
      <dgm:spPr/>
      <dgm:t>
        <a:bodyPr/>
        <a:lstStyle/>
        <a:p>
          <a:r>
            <a:rPr lang="en-US" b="0" dirty="0"/>
            <a:t> 2 GB RAM</a:t>
          </a:r>
        </a:p>
      </dgm:t>
    </dgm:pt>
    <dgm:pt modelId="{C3D6FB59-AEF6-4C6A-A5FD-10F0D336834B}" type="parTrans" cxnId="{1B85FE2A-C070-4F5F-8AA4-266A516E7A42}">
      <dgm:prSet/>
      <dgm:spPr/>
      <dgm:t>
        <a:bodyPr/>
        <a:lstStyle/>
        <a:p>
          <a:endParaRPr lang="en-US"/>
        </a:p>
      </dgm:t>
    </dgm:pt>
    <dgm:pt modelId="{65C13FEC-F896-4C8C-8BDC-E04C0169FE8E}" type="sibTrans" cxnId="{1B85FE2A-C070-4F5F-8AA4-266A516E7A42}">
      <dgm:prSet/>
      <dgm:spPr/>
      <dgm:t>
        <a:bodyPr/>
        <a:lstStyle/>
        <a:p>
          <a:endParaRPr lang="en-US"/>
        </a:p>
      </dgm:t>
    </dgm:pt>
    <dgm:pt modelId="{D36CF8A2-AC57-4225-97C1-2CD0A7353405}">
      <dgm:prSet/>
      <dgm:spPr/>
      <dgm:t>
        <a:bodyPr/>
        <a:lstStyle/>
        <a:p>
          <a:r>
            <a:rPr lang="en-US" b="0" dirty="0"/>
            <a:t> 320 GB HDD</a:t>
          </a:r>
        </a:p>
      </dgm:t>
    </dgm:pt>
    <dgm:pt modelId="{612FDB61-F672-4E24-A431-3F622139F311}" type="parTrans" cxnId="{E9A17422-3F19-4D70-B42B-F2FD6314D01D}">
      <dgm:prSet/>
      <dgm:spPr/>
      <dgm:t>
        <a:bodyPr/>
        <a:lstStyle/>
        <a:p>
          <a:endParaRPr lang="en-US"/>
        </a:p>
      </dgm:t>
    </dgm:pt>
    <dgm:pt modelId="{56B5557B-1A69-4346-ACD9-90C5E915640B}" type="sibTrans" cxnId="{E9A17422-3F19-4D70-B42B-F2FD6314D01D}">
      <dgm:prSet/>
      <dgm:spPr/>
      <dgm:t>
        <a:bodyPr/>
        <a:lstStyle/>
        <a:p>
          <a:endParaRPr lang="en-US"/>
        </a:p>
      </dgm:t>
    </dgm:pt>
    <dgm:pt modelId="{3E48D423-3630-452D-BB27-70F4BB9D28EA}">
      <dgm:prSet/>
      <dgm:spPr/>
      <dgm:t>
        <a:bodyPr/>
        <a:lstStyle/>
        <a:p>
          <a:r>
            <a:rPr lang="en-US" b="0" dirty="0"/>
            <a:t> Internet Connectivity</a:t>
          </a:r>
        </a:p>
      </dgm:t>
    </dgm:pt>
    <dgm:pt modelId="{056D36F3-7FED-4835-BFFC-0657E6DA2584}" type="parTrans" cxnId="{FC37DD93-F77B-4600-95A0-FDD67ABAAD29}">
      <dgm:prSet/>
      <dgm:spPr/>
      <dgm:t>
        <a:bodyPr/>
        <a:lstStyle/>
        <a:p>
          <a:endParaRPr lang="en-US"/>
        </a:p>
      </dgm:t>
    </dgm:pt>
    <dgm:pt modelId="{1BD7BB9F-21C7-4D61-81C0-DFFE04C5500D}" type="sibTrans" cxnId="{FC37DD93-F77B-4600-95A0-FDD67ABAAD29}">
      <dgm:prSet/>
      <dgm:spPr/>
      <dgm:t>
        <a:bodyPr/>
        <a:lstStyle/>
        <a:p>
          <a:endParaRPr lang="en-US"/>
        </a:p>
      </dgm:t>
    </dgm:pt>
    <dgm:pt modelId="{978B062A-64FA-4A16-9E7E-3B2B155F888C}">
      <dgm:prSet phldrT="[Text]" custT="1"/>
      <dgm:spPr/>
      <dgm:t>
        <a:bodyPr/>
        <a:lstStyle/>
        <a:p>
          <a:r>
            <a:rPr lang="en-US" sz="1800" b="0" dirty="0"/>
            <a:t>Client</a:t>
          </a:r>
          <a:endParaRPr lang="en-US" sz="1600" b="0" dirty="0"/>
        </a:p>
      </dgm:t>
    </dgm:pt>
    <dgm:pt modelId="{A8AF890B-5782-4EA8-9BD0-6EA07358C85E}" type="parTrans" cxnId="{BA1A60EA-6524-43DD-89F3-65989B7E5C2A}">
      <dgm:prSet/>
      <dgm:spPr/>
      <dgm:t>
        <a:bodyPr/>
        <a:lstStyle/>
        <a:p>
          <a:endParaRPr lang="en-US"/>
        </a:p>
      </dgm:t>
    </dgm:pt>
    <dgm:pt modelId="{C56DB305-8B35-4306-B24E-EB937594030C}" type="sibTrans" cxnId="{BA1A60EA-6524-43DD-89F3-65989B7E5C2A}">
      <dgm:prSet/>
      <dgm:spPr/>
      <dgm:t>
        <a:bodyPr/>
        <a:lstStyle/>
        <a:p>
          <a:endParaRPr lang="en-US"/>
        </a:p>
      </dgm:t>
    </dgm:pt>
    <dgm:pt modelId="{76EE0AD7-E76A-4191-97FD-FB3464CC8C8C}">
      <dgm:prSet phldrT="[Text]"/>
      <dgm:spPr/>
      <dgm:t>
        <a:bodyPr/>
        <a:lstStyle/>
        <a:p>
          <a:r>
            <a:rPr lang="en-US" b="0" dirty="0"/>
            <a:t> Dual Core Processor</a:t>
          </a:r>
        </a:p>
      </dgm:t>
    </dgm:pt>
    <dgm:pt modelId="{3FA152DC-AAF4-4968-B0BC-3EB7037B4B8B}" type="parTrans" cxnId="{433E0D83-1BDB-4FAD-A2C6-1E27AEE5717D}">
      <dgm:prSet/>
      <dgm:spPr/>
      <dgm:t>
        <a:bodyPr/>
        <a:lstStyle/>
        <a:p>
          <a:endParaRPr lang="en-US"/>
        </a:p>
      </dgm:t>
    </dgm:pt>
    <dgm:pt modelId="{F6A8F8E3-420F-4472-8A7A-7C5C123F7DB6}" type="sibTrans" cxnId="{433E0D83-1BDB-4FAD-A2C6-1E27AEE5717D}">
      <dgm:prSet/>
      <dgm:spPr/>
      <dgm:t>
        <a:bodyPr/>
        <a:lstStyle/>
        <a:p>
          <a:endParaRPr lang="en-US"/>
        </a:p>
      </dgm:t>
    </dgm:pt>
    <dgm:pt modelId="{85EFB3C8-3395-4CAB-9B5F-9A62E71F74F0}">
      <dgm:prSet phldrT="[Text]"/>
      <dgm:spPr/>
      <dgm:t>
        <a:bodyPr/>
        <a:lstStyle/>
        <a:p>
          <a:r>
            <a:rPr lang="en-US" b="0" dirty="0"/>
            <a:t> 1 GB RAM</a:t>
          </a:r>
        </a:p>
      </dgm:t>
    </dgm:pt>
    <dgm:pt modelId="{0FB920FA-323F-47E5-BD40-3D3A0A666DAE}" type="parTrans" cxnId="{D3DE5365-7D76-46E9-850D-9DF89074A66E}">
      <dgm:prSet/>
      <dgm:spPr/>
      <dgm:t>
        <a:bodyPr/>
        <a:lstStyle/>
        <a:p>
          <a:endParaRPr lang="en-US"/>
        </a:p>
      </dgm:t>
    </dgm:pt>
    <dgm:pt modelId="{3B2C032D-357C-4290-9719-1B2BF6FDBAF0}" type="sibTrans" cxnId="{D3DE5365-7D76-46E9-850D-9DF89074A66E}">
      <dgm:prSet/>
      <dgm:spPr/>
      <dgm:t>
        <a:bodyPr/>
        <a:lstStyle/>
        <a:p>
          <a:endParaRPr lang="en-US"/>
        </a:p>
      </dgm:t>
    </dgm:pt>
    <dgm:pt modelId="{8D1F752D-F383-4306-BE60-9380C7864A0A}">
      <dgm:prSet phldrT="[Text]"/>
      <dgm:spPr/>
      <dgm:t>
        <a:bodyPr/>
        <a:lstStyle/>
        <a:p>
          <a:r>
            <a:rPr lang="en-US" b="0" dirty="0"/>
            <a:t> 100 GB HDD</a:t>
          </a:r>
        </a:p>
      </dgm:t>
    </dgm:pt>
    <dgm:pt modelId="{C71767CE-DA57-464A-B0EC-6E4029142141}" type="parTrans" cxnId="{E25FADAB-84BB-40B0-9B64-895433C81CC3}">
      <dgm:prSet/>
      <dgm:spPr/>
      <dgm:t>
        <a:bodyPr/>
        <a:lstStyle/>
        <a:p>
          <a:endParaRPr lang="en-US"/>
        </a:p>
      </dgm:t>
    </dgm:pt>
    <dgm:pt modelId="{C8789ADB-E32E-4B13-AB9A-8A9A2C3608E3}" type="sibTrans" cxnId="{E25FADAB-84BB-40B0-9B64-895433C81CC3}">
      <dgm:prSet/>
      <dgm:spPr/>
      <dgm:t>
        <a:bodyPr/>
        <a:lstStyle/>
        <a:p>
          <a:endParaRPr lang="en-US"/>
        </a:p>
      </dgm:t>
    </dgm:pt>
    <dgm:pt modelId="{9F112C61-B772-4343-A63A-A6F6DAA19B30}">
      <dgm:prSet phldrT="[Text]"/>
      <dgm:spPr/>
      <dgm:t>
        <a:bodyPr/>
        <a:lstStyle/>
        <a:p>
          <a:r>
            <a:rPr lang="en-US" b="0" dirty="0"/>
            <a:t> Firefox &amp; PDF Reader</a:t>
          </a:r>
        </a:p>
      </dgm:t>
    </dgm:pt>
    <dgm:pt modelId="{C8428CC3-07FF-412A-803E-AED256580CA7}" type="parTrans" cxnId="{BB9B4211-3F88-4BD5-BF9C-111DAC9C40BA}">
      <dgm:prSet/>
      <dgm:spPr/>
      <dgm:t>
        <a:bodyPr/>
        <a:lstStyle/>
        <a:p>
          <a:endParaRPr lang="en-US"/>
        </a:p>
      </dgm:t>
    </dgm:pt>
    <dgm:pt modelId="{4437C82D-FD4E-4806-AA5C-F192FC1D6908}" type="sibTrans" cxnId="{BB9B4211-3F88-4BD5-BF9C-111DAC9C40BA}">
      <dgm:prSet/>
      <dgm:spPr/>
      <dgm:t>
        <a:bodyPr/>
        <a:lstStyle/>
        <a:p>
          <a:endParaRPr lang="en-US"/>
        </a:p>
      </dgm:t>
    </dgm:pt>
    <dgm:pt modelId="{B20461A2-C2CE-4239-B3EB-0B7DE28B22E4}">
      <dgm:prSet phldrT="[Text]"/>
      <dgm:spPr/>
      <dgm:t>
        <a:bodyPr/>
        <a:lstStyle/>
        <a:p>
          <a:r>
            <a:rPr lang="en-US" b="0" dirty="0"/>
            <a:t> Internet Connectivity</a:t>
          </a:r>
        </a:p>
      </dgm:t>
    </dgm:pt>
    <dgm:pt modelId="{DAFBB2FD-97C5-44FF-A571-046FBCD3AA99}" type="parTrans" cxnId="{E9EE3B29-DFFF-4474-9B42-0C80C12D27B5}">
      <dgm:prSet/>
      <dgm:spPr/>
      <dgm:t>
        <a:bodyPr/>
        <a:lstStyle/>
        <a:p>
          <a:endParaRPr lang="en-US"/>
        </a:p>
      </dgm:t>
    </dgm:pt>
    <dgm:pt modelId="{8665905A-1F86-4E5A-8CB1-71F2E39D4C71}" type="sibTrans" cxnId="{E9EE3B29-DFFF-4474-9B42-0C80C12D27B5}">
      <dgm:prSet/>
      <dgm:spPr/>
      <dgm:t>
        <a:bodyPr/>
        <a:lstStyle/>
        <a:p>
          <a:endParaRPr lang="en-US"/>
        </a:p>
      </dgm:t>
    </dgm:pt>
    <dgm:pt modelId="{DD8101EC-4C79-4050-9724-F5BC05F7C909}" type="pres">
      <dgm:prSet presAssocID="{83399F30-2D13-4C65-A289-54EB534A72D2}" presName="theList" presStyleCnt="0">
        <dgm:presLayoutVars>
          <dgm:dir/>
          <dgm:animLvl val="lvl"/>
          <dgm:resizeHandles val="exact"/>
        </dgm:presLayoutVars>
      </dgm:prSet>
      <dgm:spPr/>
    </dgm:pt>
    <dgm:pt modelId="{1337E55D-7C0B-4A52-8ED8-26B1F43BDB7E}" type="pres">
      <dgm:prSet presAssocID="{727B8DA5-1B4D-4528-8298-6F10BC4B4FD4}" presName="compNode" presStyleCnt="0"/>
      <dgm:spPr/>
    </dgm:pt>
    <dgm:pt modelId="{48369C2B-857D-45A7-935B-1A6CE6994AE7}" type="pres">
      <dgm:prSet presAssocID="{727B8DA5-1B4D-4528-8298-6F10BC4B4FD4}" presName="aNode" presStyleLbl="bgShp" presStyleIdx="0" presStyleCnt="4"/>
      <dgm:spPr/>
    </dgm:pt>
    <dgm:pt modelId="{1518EC8E-FE39-436E-84B9-EB33B4EE12E9}" type="pres">
      <dgm:prSet presAssocID="{727B8DA5-1B4D-4528-8298-6F10BC4B4FD4}" presName="textNode" presStyleLbl="bgShp" presStyleIdx="0" presStyleCnt="4"/>
      <dgm:spPr/>
    </dgm:pt>
    <dgm:pt modelId="{D5B9F3D2-C561-4479-A5ED-80050ACA7058}" type="pres">
      <dgm:prSet presAssocID="{727B8DA5-1B4D-4528-8298-6F10BC4B4FD4}" presName="compChildNode" presStyleCnt="0"/>
      <dgm:spPr/>
    </dgm:pt>
    <dgm:pt modelId="{FB8CE407-5CF4-41A2-AD84-413341F6AAD0}" type="pres">
      <dgm:prSet presAssocID="{727B8DA5-1B4D-4528-8298-6F10BC4B4FD4}" presName="theInnerList" presStyleCnt="0"/>
      <dgm:spPr/>
    </dgm:pt>
    <dgm:pt modelId="{E17CD915-14AB-49F7-99EA-ADA0C605B541}" type="pres">
      <dgm:prSet presAssocID="{583ABDAC-5235-4B3B-8425-8C2FBC4249D0}" presName="childNode" presStyleLbl="node1" presStyleIdx="0" presStyleCnt="14">
        <dgm:presLayoutVars>
          <dgm:bulletEnabled val="1"/>
        </dgm:presLayoutVars>
      </dgm:prSet>
      <dgm:spPr/>
    </dgm:pt>
    <dgm:pt modelId="{ED82A6CE-8095-4256-80DF-08DD28DA1F21}" type="pres">
      <dgm:prSet presAssocID="{583ABDAC-5235-4B3B-8425-8C2FBC4249D0}" presName="aSpace2" presStyleCnt="0"/>
      <dgm:spPr/>
    </dgm:pt>
    <dgm:pt modelId="{F55CD5EC-3880-4EE9-BE12-C2D3A15F2D53}" type="pres">
      <dgm:prSet presAssocID="{ED55C7B2-DBB3-412B-81F7-F5BDF9266BAA}" presName="childNode" presStyleLbl="node1" presStyleIdx="1" presStyleCnt="14">
        <dgm:presLayoutVars>
          <dgm:bulletEnabled val="1"/>
        </dgm:presLayoutVars>
      </dgm:prSet>
      <dgm:spPr/>
    </dgm:pt>
    <dgm:pt modelId="{C769EFFA-A8FC-4689-A9E2-16AB730BAD14}" type="pres">
      <dgm:prSet presAssocID="{ED55C7B2-DBB3-412B-81F7-F5BDF9266BAA}" presName="aSpace2" presStyleCnt="0"/>
      <dgm:spPr/>
    </dgm:pt>
    <dgm:pt modelId="{F1B9F995-FD18-426A-AA25-6FFB0437C725}" type="pres">
      <dgm:prSet presAssocID="{D36CF8A2-AC57-4225-97C1-2CD0A7353405}" presName="childNode" presStyleLbl="node1" presStyleIdx="2" presStyleCnt="14">
        <dgm:presLayoutVars>
          <dgm:bulletEnabled val="1"/>
        </dgm:presLayoutVars>
      </dgm:prSet>
      <dgm:spPr/>
    </dgm:pt>
    <dgm:pt modelId="{792CF1AD-83D9-49F0-AC1F-60F34C9317CF}" type="pres">
      <dgm:prSet presAssocID="{D36CF8A2-AC57-4225-97C1-2CD0A7353405}" presName="aSpace2" presStyleCnt="0"/>
      <dgm:spPr/>
    </dgm:pt>
    <dgm:pt modelId="{4B075513-9491-44BB-8554-F96E578E89F2}" type="pres">
      <dgm:prSet presAssocID="{3E48D423-3630-452D-BB27-70F4BB9D28EA}" presName="childNode" presStyleLbl="node1" presStyleIdx="3" presStyleCnt="14">
        <dgm:presLayoutVars>
          <dgm:bulletEnabled val="1"/>
        </dgm:presLayoutVars>
      </dgm:prSet>
      <dgm:spPr/>
    </dgm:pt>
    <dgm:pt modelId="{62F1937E-CA1A-49E7-AEAD-574C9BB8C2CF}" type="pres">
      <dgm:prSet presAssocID="{727B8DA5-1B4D-4528-8298-6F10BC4B4FD4}" presName="aSpace" presStyleCnt="0"/>
      <dgm:spPr/>
    </dgm:pt>
    <dgm:pt modelId="{0DFF00BD-D1BC-45C2-827E-5DD14FEB5CB1}" type="pres">
      <dgm:prSet presAssocID="{978B062A-64FA-4A16-9E7E-3B2B155F888C}" presName="compNode" presStyleCnt="0"/>
      <dgm:spPr/>
    </dgm:pt>
    <dgm:pt modelId="{C8A04B1E-9956-42AB-94AB-DEFDEB1A8DF8}" type="pres">
      <dgm:prSet presAssocID="{978B062A-64FA-4A16-9E7E-3B2B155F888C}" presName="aNode" presStyleLbl="bgShp" presStyleIdx="1" presStyleCnt="4"/>
      <dgm:spPr/>
    </dgm:pt>
    <dgm:pt modelId="{EFCDA7DD-DF9C-455E-90F9-18499316DE3B}" type="pres">
      <dgm:prSet presAssocID="{978B062A-64FA-4A16-9E7E-3B2B155F888C}" presName="textNode" presStyleLbl="bgShp" presStyleIdx="1" presStyleCnt="4"/>
      <dgm:spPr/>
    </dgm:pt>
    <dgm:pt modelId="{FF1AE090-C36E-4A8E-B446-D763C94743ED}" type="pres">
      <dgm:prSet presAssocID="{978B062A-64FA-4A16-9E7E-3B2B155F888C}" presName="compChildNode" presStyleCnt="0"/>
      <dgm:spPr/>
    </dgm:pt>
    <dgm:pt modelId="{BF6463BA-F1B5-409A-9EDB-970F04927756}" type="pres">
      <dgm:prSet presAssocID="{978B062A-64FA-4A16-9E7E-3B2B155F888C}" presName="theInnerList" presStyleCnt="0"/>
      <dgm:spPr/>
    </dgm:pt>
    <dgm:pt modelId="{7A88BC55-1174-431F-9830-C68A9975FC5B}" type="pres">
      <dgm:prSet presAssocID="{76EE0AD7-E76A-4191-97FD-FB3464CC8C8C}" presName="childNode" presStyleLbl="node1" presStyleIdx="4" presStyleCnt="14">
        <dgm:presLayoutVars>
          <dgm:bulletEnabled val="1"/>
        </dgm:presLayoutVars>
      </dgm:prSet>
      <dgm:spPr/>
    </dgm:pt>
    <dgm:pt modelId="{7A345108-90F2-4969-8FB8-102A9D13188F}" type="pres">
      <dgm:prSet presAssocID="{76EE0AD7-E76A-4191-97FD-FB3464CC8C8C}" presName="aSpace2" presStyleCnt="0"/>
      <dgm:spPr/>
    </dgm:pt>
    <dgm:pt modelId="{03346020-0981-443C-9DFE-BC333ACF9446}" type="pres">
      <dgm:prSet presAssocID="{85EFB3C8-3395-4CAB-9B5F-9A62E71F74F0}" presName="childNode" presStyleLbl="node1" presStyleIdx="5" presStyleCnt="14">
        <dgm:presLayoutVars>
          <dgm:bulletEnabled val="1"/>
        </dgm:presLayoutVars>
      </dgm:prSet>
      <dgm:spPr/>
    </dgm:pt>
    <dgm:pt modelId="{00383F5D-4712-46EC-BAD6-22968A76C9A8}" type="pres">
      <dgm:prSet presAssocID="{85EFB3C8-3395-4CAB-9B5F-9A62E71F74F0}" presName="aSpace2" presStyleCnt="0"/>
      <dgm:spPr/>
    </dgm:pt>
    <dgm:pt modelId="{2D5CC05F-C3C6-41BA-9CDA-E6139C6EC1FD}" type="pres">
      <dgm:prSet presAssocID="{8D1F752D-F383-4306-BE60-9380C7864A0A}" presName="childNode" presStyleLbl="node1" presStyleIdx="6" presStyleCnt="14">
        <dgm:presLayoutVars>
          <dgm:bulletEnabled val="1"/>
        </dgm:presLayoutVars>
      </dgm:prSet>
      <dgm:spPr/>
    </dgm:pt>
    <dgm:pt modelId="{FF5673EB-C9B2-4A41-9E49-B4132872642A}" type="pres">
      <dgm:prSet presAssocID="{8D1F752D-F383-4306-BE60-9380C7864A0A}" presName="aSpace2" presStyleCnt="0"/>
      <dgm:spPr/>
    </dgm:pt>
    <dgm:pt modelId="{6AFE39E8-C26C-4818-907A-3FACBA8BF8F1}" type="pres">
      <dgm:prSet presAssocID="{9F112C61-B772-4343-A63A-A6F6DAA19B30}" presName="childNode" presStyleLbl="node1" presStyleIdx="7" presStyleCnt="14">
        <dgm:presLayoutVars>
          <dgm:bulletEnabled val="1"/>
        </dgm:presLayoutVars>
      </dgm:prSet>
      <dgm:spPr/>
    </dgm:pt>
    <dgm:pt modelId="{FB6BD96F-FADD-475F-8999-0E9844AFB7F1}" type="pres">
      <dgm:prSet presAssocID="{9F112C61-B772-4343-A63A-A6F6DAA19B30}" presName="aSpace2" presStyleCnt="0"/>
      <dgm:spPr/>
    </dgm:pt>
    <dgm:pt modelId="{70426711-1A55-4191-A65D-6758AB2DD2F2}" type="pres">
      <dgm:prSet presAssocID="{B20461A2-C2CE-4239-B3EB-0B7DE28B22E4}" presName="childNode" presStyleLbl="node1" presStyleIdx="8" presStyleCnt="14">
        <dgm:presLayoutVars>
          <dgm:bulletEnabled val="1"/>
        </dgm:presLayoutVars>
      </dgm:prSet>
      <dgm:spPr/>
    </dgm:pt>
    <dgm:pt modelId="{5368A27E-699D-4DC0-8606-6C35AF166CDA}" type="pres">
      <dgm:prSet presAssocID="{978B062A-64FA-4A16-9E7E-3B2B155F888C}" presName="aSpace" presStyleCnt="0"/>
      <dgm:spPr/>
    </dgm:pt>
    <dgm:pt modelId="{ED3E1FC2-64A8-4276-8641-A48A9FCE0CFB}" type="pres">
      <dgm:prSet presAssocID="{0946154D-C3EC-45AF-8C37-446CE975EBB5}" presName="compNode" presStyleCnt="0"/>
      <dgm:spPr/>
    </dgm:pt>
    <dgm:pt modelId="{90423533-B303-422E-AB17-54A1E7672830}" type="pres">
      <dgm:prSet presAssocID="{0946154D-C3EC-45AF-8C37-446CE975EBB5}" presName="aNode" presStyleLbl="bgShp" presStyleIdx="2" presStyleCnt="4"/>
      <dgm:spPr/>
    </dgm:pt>
    <dgm:pt modelId="{981B8819-045D-49B5-AD0E-14DE2E9081D7}" type="pres">
      <dgm:prSet presAssocID="{0946154D-C3EC-45AF-8C37-446CE975EBB5}" presName="textNode" presStyleLbl="bgShp" presStyleIdx="2" presStyleCnt="4"/>
      <dgm:spPr/>
    </dgm:pt>
    <dgm:pt modelId="{9155A0E9-9FCF-4EA5-A1B5-A8AA1210B49F}" type="pres">
      <dgm:prSet presAssocID="{0946154D-C3EC-45AF-8C37-446CE975EBB5}" presName="compChildNode" presStyleCnt="0"/>
      <dgm:spPr/>
    </dgm:pt>
    <dgm:pt modelId="{9F18503F-14D5-4F6D-A303-5D6C0FABE2ED}" type="pres">
      <dgm:prSet presAssocID="{0946154D-C3EC-45AF-8C37-446CE975EBB5}" presName="theInnerList" presStyleCnt="0"/>
      <dgm:spPr/>
    </dgm:pt>
    <dgm:pt modelId="{69D6AB51-5C34-4AB1-9BD3-4C504F41849D}" type="pres">
      <dgm:prSet presAssocID="{28B83FAF-B257-49CA-8897-45CC251D3F12}" presName="childNode" presStyleLbl="node1" presStyleIdx="9" presStyleCnt="14">
        <dgm:presLayoutVars>
          <dgm:bulletEnabled val="1"/>
        </dgm:presLayoutVars>
      </dgm:prSet>
      <dgm:spPr/>
    </dgm:pt>
    <dgm:pt modelId="{4569B951-B284-403D-9D39-6E07884A7D85}" type="pres">
      <dgm:prSet presAssocID="{28B83FAF-B257-49CA-8897-45CC251D3F12}" presName="aSpace2" presStyleCnt="0"/>
      <dgm:spPr/>
    </dgm:pt>
    <dgm:pt modelId="{A199CA7F-A7A6-4F19-92BC-4B696D8EDF91}" type="pres">
      <dgm:prSet presAssocID="{E80260DB-0F2E-4FB1-A1B5-5A9A072CC50A}" presName="childNode" presStyleLbl="node1" presStyleIdx="10" presStyleCnt="14">
        <dgm:presLayoutVars>
          <dgm:bulletEnabled val="1"/>
        </dgm:presLayoutVars>
      </dgm:prSet>
      <dgm:spPr/>
    </dgm:pt>
    <dgm:pt modelId="{2EED0AA4-8CF4-41C0-B55A-02D031D91F8F}" type="pres">
      <dgm:prSet presAssocID="{E80260DB-0F2E-4FB1-A1B5-5A9A072CC50A}" presName="aSpace2" presStyleCnt="0"/>
      <dgm:spPr/>
    </dgm:pt>
    <dgm:pt modelId="{BE7C2697-1534-4A56-8BE9-55CA85F5A677}" type="pres">
      <dgm:prSet presAssocID="{0FF702B3-43AA-4FF5-895B-560ADD91A5F8}" presName="childNode" presStyleLbl="node1" presStyleIdx="11" presStyleCnt="14">
        <dgm:presLayoutVars>
          <dgm:bulletEnabled val="1"/>
        </dgm:presLayoutVars>
      </dgm:prSet>
      <dgm:spPr/>
    </dgm:pt>
    <dgm:pt modelId="{E59653E5-A754-4D91-B5B0-0A91977CFBB3}" type="pres">
      <dgm:prSet presAssocID="{0946154D-C3EC-45AF-8C37-446CE975EBB5}" presName="aSpace" presStyleCnt="0"/>
      <dgm:spPr/>
    </dgm:pt>
    <dgm:pt modelId="{0ABB7053-E581-4C70-BE4D-5376D71D95D7}" type="pres">
      <dgm:prSet presAssocID="{817596A2-A363-4EE0-A0A3-9B23C9E812AF}" presName="compNode" presStyleCnt="0"/>
      <dgm:spPr/>
    </dgm:pt>
    <dgm:pt modelId="{287AF8CD-19C3-4C7B-B908-28ACF1C2559F}" type="pres">
      <dgm:prSet presAssocID="{817596A2-A363-4EE0-A0A3-9B23C9E812AF}" presName="aNode" presStyleLbl="bgShp" presStyleIdx="3" presStyleCnt="4"/>
      <dgm:spPr/>
    </dgm:pt>
    <dgm:pt modelId="{8F4E99C9-3B87-4A66-A8A9-B5715A4B93BA}" type="pres">
      <dgm:prSet presAssocID="{817596A2-A363-4EE0-A0A3-9B23C9E812AF}" presName="textNode" presStyleLbl="bgShp" presStyleIdx="3" presStyleCnt="4"/>
      <dgm:spPr/>
    </dgm:pt>
    <dgm:pt modelId="{85666F76-A201-45D7-9BF8-56A0B884D42F}" type="pres">
      <dgm:prSet presAssocID="{817596A2-A363-4EE0-A0A3-9B23C9E812AF}" presName="compChildNode" presStyleCnt="0"/>
      <dgm:spPr/>
    </dgm:pt>
    <dgm:pt modelId="{1041D23F-7FB0-47EA-8A96-64DAC59D3953}" type="pres">
      <dgm:prSet presAssocID="{817596A2-A363-4EE0-A0A3-9B23C9E812AF}" presName="theInnerList" presStyleCnt="0"/>
      <dgm:spPr/>
    </dgm:pt>
    <dgm:pt modelId="{091BC400-5ACD-411F-A6F4-E0B8F009CAD0}" type="pres">
      <dgm:prSet presAssocID="{A2E6636E-34DD-46B3-A616-B46B8C45641E}" presName="childNode" presStyleLbl="node1" presStyleIdx="12" presStyleCnt="14">
        <dgm:presLayoutVars>
          <dgm:bulletEnabled val="1"/>
        </dgm:presLayoutVars>
      </dgm:prSet>
      <dgm:spPr/>
    </dgm:pt>
    <dgm:pt modelId="{774FE109-DDB1-4133-9FE6-C32C29183B21}" type="pres">
      <dgm:prSet presAssocID="{A2E6636E-34DD-46B3-A616-B46B8C45641E}" presName="aSpace2" presStyleCnt="0"/>
      <dgm:spPr/>
    </dgm:pt>
    <dgm:pt modelId="{68A496B5-0B6A-4A58-BD3B-2258F5341D01}" type="pres">
      <dgm:prSet presAssocID="{82AA650E-44C2-44AD-AEDA-0B9705FF85EB}" presName="childNode" presStyleLbl="node1" presStyleIdx="13" presStyleCnt="14">
        <dgm:presLayoutVars>
          <dgm:bulletEnabled val="1"/>
        </dgm:presLayoutVars>
      </dgm:prSet>
      <dgm:spPr/>
    </dgm:pt>
  </dgm:ptLst>
  <dgm:cxnLst>
    <dgm:cxn modelId="{6E1B7100-48E5-4318-A018-96C021E35335}" type="presOf" srcId="{83399F30-2D13-4C65-A289-54EB534A72D2}" destId="{DD8101EC-4C79-4050-9724-F5BC05F7C909}" srcOrd="0" destOrd="0" presId="urn:microsoft.com/office/officeart/2005/8/layout/lProcess2"/>
    <dgm:cxn modelId="{4AD51703-D281-4C2A-94DB-78BEF6BF029F}" type="presOf" srcId="{817596A2-A363-4EE0-A0A3-9B23C9E812AF}" destId="{287AF8CD-19C3-4C7B-B908-28ACF1C2559F}" srcOrd="0" destOrd="0" presId="urn:microsoft.com/office/officeart/2005/8/layout/lProcess2"/>
    <dgm:cxn modelId="{E5E84406-68EA-4164-A20F-26683A4AD8D7}" type="presOf" srcId="{76EE0AD7-E76A-4191-97FD-FB3464CC8C8C}" destId="{7A88BC55-1174-431F-9830-C68A9975FC5B}" srcOrd="0" destOrd="0" presId="urn:microsoft.com/office/officeart/2005/8/layout/lProcess2"/>
    <dgm:cxn modelId="{6BA9F608-5C6F-4E42-9C16-A9157A4AF579}" type="presOf" srcId="{D36CF8A2-AC57-4225-97C1-2CD0A7353405}" destId="{F1B9F995-FD18-426A-AA25-6FFB0437C725}" srcOrd="0" destOrd="0" presId="urn:microsoft.com/office/officeart/2005/8/layout/lProcess2"/>
    <dgm:cxn modelId="{C24D0D09-4EEB-41BB-BCC2-217089D5A263}" type="presOf" srcId="{85EFB3C8-3395-4CAB-9B5F-9A62E71F74F0}" destId="{03346020-0981-443C-9DFE-BC333ACF9446}" srcOrd="0" destOrd="0" presId="urn:microsoft.com/office/officeart/2005/8/layout/lProcess2"/>
    <dgm:cxn modelId="{BB9B4211-3F88-4BD5-BF9C-111DAC9C40BA}" srcId="{978B062A-64FA-4A16-9E7E-3B2B155F888C}" destId="{9F112C61-B772-4343-A63A-A6F6DAA19B30}" srcOrd="3" destOrd="0" parTransId="{C8428CC3-07FF-412A-803E-AED256580CA7}" sibTransId="{4437C82D-FD4E-4806-AA5C-F192FC1D6908}"/>
    <dgm:cxn modelId="{5D6D7717-D165-4B06-A1C8-962A04A6D00B}" srcId="{83399F30-2D13-4C65-A289-54EB534A72D2}" destId="{0946154D-C3EC-45AF-8C37-446CE975EBB5}" srcOrd="2" destOrd="0" parTransId="{E3DFD19F-B311-4C1A-BB2A-D68FE019F14E}" sibTransId="{AFC632FD-6D3D-461C-8FFE-6E9A68A420B8}"/>
    <dgm:cxn modelId="{F0DC1622-A5FD-4566-B59D-3A26CC1FC122}" type="presOf" srcId="{978B062A-64FA-4A16-9E7E-3B2B155F888C}" destId="{EFCDA7DD-DF9C-455E-90F9-18499316DE3B}" srcOrd="1" destOrd="0" presId="urn:microsoft.com/office/officeart/2005/8/layout/lProcess2"/>
    <dgm:cxn modelId="{E9A17422-3F19-4D70-B42B-F2FD6314D01D}" srcId="{727B8DA5-1B4D-4528-8298-6F10BC4B4FD4}" destId="{D36CF8A2-AC57-4225-97C1-2CD0A7353405}" srcOrd="2" destOrd="0" parTransId="{612FDB61-F672-4E24-A431-3F622139F311}" sibTransId="{56B5557B-1A69-4346-ACD9-90C5E915640B}"/>
    <dgm:cxn modelId="{E9EE3B29-DFFF-4474-9B42-0C80C12D27B5}" srcId="{978B062A-64FA-4A16-9E7E-3B2B155F888C}" destId="{B20461A2-C2CE-4239-B3EB-0B7DE28B22E4}" srcOrd="4" destOrd="0" parTransId="{DAFBB2FD-97C5-44FF-A571-046FBCD3AA99}" sibTransId="{8665905A-1F86-4E5A-8CB1-71F2E39D4C71}"/>
    <dgm:cxn modelId="{1B85FE2A-C070-4F5F-8AA4-266A516E7A42}" srcId="{727B8DA5-1B4D-4528-8298-6F10BC4B4FD4}" destId="{ED55C7B2-DBB3-412B-81F7-F5BDF9266BAA}" srcOrd="1" destOrd="0" parTransId="{C3D6FB59-AEF6-4C6A-A5FD-10F0D336834B}" sibTransId="{65C13FEC-F896-4C8C-8BDC-E04C0169FE8E}"/>
    <dgm:cxn modelId="{91579A2B-460C-410B-8D18-4705D0A65AC2}" type="presOf" srcId="{E80260DB-0F2E-4FB1-A1B5-5A9A072CC50A}" destId="{A199CA7F-A7A6-4F19-92BC-4B696D8EDF91}" srcOrd="0" destOrd="0" presId="urn:microsoft.com/office/officeart/2005/8/layout/lProcess2"/>
    <dgm:cxn modelId="{8BA08F2E-EBCD-4EE4-ADBD-ACB9F42234C2}" type="presOf" srcId="{A2E6636E-34DD-46B3-A616-B46B8C45641E}" destId="{091BC400-5ACD-411F-A6F4-E0B8F009CAD0}" srcOrd="0" destOrd="0" presId="urn:microsoft.com/office/officeart/2005/8/layout/lProcess2"/>
    <dgm:cxn modelId="{CAC17532-7D44-48BF-AFDD-43499E71CB13}" type="presOf" srcId="{9F112C61-B772-4343-A63A-A6F6DAA19B30}" destId="{6AFE39E8-C26C-4818-907A-3FACBA8BF8F1}" srcOrd="0" destOrd="0" presId="urn:microsoft.com/office/officeart/2005/8/layout/lProcess2"/>
    <dgm:cxn modelId="{1967DB43-2EC0-40B7-B011-1FB46F35C306}" srcId="{817596A2-A363-4EE0-A0A3-9B23C9E812AF}" destId="{82AA650E-44C2-44AD-AEDA-0B9705FF85EB}" srcOrd="1" destOrd="0" parTransId="{BDD68893-76A5-4A46-9589-D881300BCCA9}" sibTransId="{1DE29FBF-9FCA-4DA1-91D1-A27B4CEFF9EF}"/>
    <dgm:cxn modelId="{D3DE5365-7D76-46E9-850D-9DF89074A66E}" srcId="{978B062A-64FA-4A16-9E7E-3B2B155F888C}" destId="{85EFB3C8-3395-4CAB-9B5F-9A62E71F74F0}" srcOrd="1" destOrd="0" parTransId="{0FB920FA-323F-47E5-BD40-3D3A0A666DAE}" sibTransId="{3B2C032D-357C-4290-9719-1B2BF6FDBAF0}"/>
    <dgm:cxn modelId="{E0427469-9FCC-4614-8859-D8BBD2FFBD6B}" srcId="{727B8DA5-1B4D-4528-8298-6F10BC4B4FD4}" destId="{583ABDAC-5235-4B3B-8425-8C2FBC4249D0}" srcOrd="0" destOrd="0" parTransId="{492B25C1-A61E-48A7-8B99-3FB5560A5535}" sibTransId="{070279BF-2EEA-451F-86B4-C04984B0FB6A}"/>
    <dgm:cxn modelId="{C7DB564A-4F36-4FC0-BFFA-EB1FC2963D39}" type="presOf" srcId="{3E48D423-3630-452D-BB27-70F4BB9D28EA}" destId="{4B075513-9491-44BB-8554-F96E578E89F2}" srcOrd="0" destOrd="0" presId="urn:microsoft.com/office/officeart/2005/8/layout/lProcess2"/>
    <dgm:cxn modelId="{3CB7E06A-2DE8-4B00-BBF1-286C194ACB54}" type="presOf" srcId="{82AA650E-44C2-44AD-AEDA-0B9705FF85EB}" destId="{68A496B5-0B6A-4A58-BD3B-2258F5341D01}" srcOrd="0" destOrd="0" presId="urn:microsoft.com/office/officeart/2005/8/layout/lProcess2"/>
    <dgm:cxn modelId="{F418814C-A889-4E8E-8DD5-01F697FBA820}" srcId="{83399F30-2D13-4C65-A289-54EB534A72D2}" destId="{727B8DA5-1B4D-4528-8298-6F10BC4B4FD4}" srcOrd="0" destOrd="0" parTransId="{EDE13938-AC57-4792-9109-B05F8B297FE0}" sibTransId="{3CD901AC-688E-4278-9925-255124E8A947}"/>
    <dgm:cxn modelId="{65AA3A4E-8254-4E04-9464-CECDA996DE57}" type="presOf" srcId="{0946154D-C3EC-45AF-8C37-446CE975EBB5}" destId="{90423533-B303-422E-AB17-54A1E7672830}" srcOrd="0" destOrd="0" presId="urn:microsoft.com/office/officeart/2005/8/layout/lProcess2"/>
    <dgm:cxn modelId="{0A889372-22E4-4C1D-9BE0-5F614E2EF431}" srcId="{817596A2-A363-4EE0-A0A3-9B23C9E812AF}" destId="{A2E6636E-34DD-46B3-A616-B46B8C45641E}" srcOrd="0" destOrd="0" parTransId="{E391EDE8-1AA6-412F-883E-39ADA4102312}" sibTransId="{79C47296-3A67-4E8A-ABC1-0AFCF58F8BE7}"/>
    <dgm:cxn modelId="{27FC0382-B929-479D-BB2B-DB01857C0C4E}" type="presOf" srcId="{B20461A2-C2CE-4239-B3EB-0B7DE28B22E4}" destId="{70426711-1A55-4191-A65D-6758AB2DD2F2}" srcOrd="0" destOrd="0" presId="urn:microsoft.com/office/officeart/2005/8/layout/lProcess2"/>
    <dgm:cxn modelId="{B3871282-B22C-4A59-9A3E-B19EF6A7A84E}" type="presOf" srcId="{0FF702B3-43AA-4FF5-895B-560ADD91A5F8}" destId="{BE7C2697-1534-4A56-8BE9-55CA85F5A677}" srcOrd="0" destOrd="0" presId="urn:microsoft.com/office/officeart/2005/8/layout/lProcess2"/>
    <dgm:cxn modelId="{433E0D83-1BDB-4FAD-A2C6-1E27AEE5717D}" srcId="{978B062A-64FA-4A16-9E7E-3B2B155F888C}" destId="{76EE0AD7-E76A-4191-97FD-FB3464CC8C8C}" srcOrd="0" destOrd="0" parTransId="{3FA152DC-AAF4-4968-B0BC-3EB7037B4B8B}" sibTransId="{F6A8F8E3-420F-4472-8A7A-7C5C123F7DB6}"/>
    <dgm:cxn modelId="{DE6A678C-DE26-40E8-A0BA-3220BB1E4A10}" srcId="{83399F30-2D13-4C65-A289-54EB534A72D2}" destId="{817596A2-A363-4EE0-A0A3-9B23C9E812AF}" srcOrd="3" destOrd="0" parTransId="{2BCF871F-DF86-4126-B590-343F1AABF2C4}" sibTransId="{C7E0388A-D4C2-4F6C-B436-68C965C25F8C}"/>
    <dgm:cxn modelId="{266C7A8C-131B-4F88-A3A6-F6FEE1511647}" type="presOf" srcId="{978B062A-64FA-4A16-9E7E-3B2B155F888C}" destId="{C8A04B1E-9956-42AB-94AB-DEFDEB1A8DF8}" srcOrd="0" destOrd="0" presId="urn:microsoft.com/office/officeart/2005/8/layout/lProcess2"/>
    <dgm:cxn modelId="{FC37DD93-F77B-4600-95A0-FDD67ABAAD29}" srcId="{727B8DA5-1B4D-4528-8298-6F10BC4B4FD4}" destId="{3E48D423-3630-452D-BB27-70F4BB9D28EA}" srcOrd="3" destOrd="0" parTransId="{056D36F3-7FED-4835-BFFC-0657E6DA2584}" sibTransId="{1BD7BB9F-21C7-4D61-81C0-DFFE04C5500D}"/>
    <dgm:cxn modelId="{2F5534A6-8C18-4A0F-B282-17395FD9CD7A}" type="presOf" srcId="{0946154D-C3EC-45AF-8C37-446CE975EBB5}" destId="{981B8819-045D-49B5-AD0E-14DE2E9081D7}" srcOrd="1" destOrd="0" presId="urn:microsoft.com/office/officeart/2005/8/layout/lProcess2"/>
    <dgm:cxn modelId="{A967C0A8-01AD-4343-A533-61C868D89A9A}" srcId="{0946154D-C3EC-45AF-8C37-446CE975EBB5}" destId="{0FF702B3-43AA-4FF5-895B-560ADD91A5F8}" srcOrd="2" destOrd="0" parTransId="{01F4A7B3-DA10-4141-BA1C-52C8A5AEF6EC}" sibTransId="{6BF4F152-DC49-4F4D-B55A-631E67A58405}"/>
    <dgm:cxn modelId="{85D5C3A9-0953-4B68-B351-D05E71DDA1D2}" type="presOf" srcId="{727B8DA5-1B4D-4528-8298-6F10BC4B4FD4}" destId="{48369C2B-857D-45A7-935B-1A6CE6994AE7}" srcOrd="0" destOrd="0" presId="urn:microsoft.com/office/officeart/2005/8/layout/lProcess2"/>
    <dgm:cxn modelId="{E25FADAB-84BB-40B0-9B64-895433C81CC3}" srcId="{978B062A-64FA-4A16-9E7E-3B2B155F888C}" destId="{8D1F752D-F383-4306-BE60-9380C7864A0A}" srcOrd="2" destOrd="0" parTransId="{C71767CE-DA57-464A-B0EC-6E4029142141}" sibTransId="{C8789ADB-E32E-4B13-AB9A-8A9A2C3608E3}"/>
    <dgm:cxn modelId="{976DC1CB-AFDE-43E0-887A-85A89410DD75}" type="presOf" srcId="{8D1F752D-F383-4306-BE60-9380C7864A0A}" destId="{2D5CC05F-C3C6-41BA-9CDA-E6139C6EC1FD}" srcOrd="0" destOrd="0" presId="urn:microsoft.com/office/officeart/2005/8/layout/lProcess2"/>
    <dgm:cxn modelId="{DDB88DCD-A4C4-4D99-AEAC-00B18FE74E1E}" type="presOf" srcId="{727B8DA5-1B4D-4528-8298-6F10BC4B4FD4}" destId="{1518EC8E-FE39-436E-84B9-EB33B4EE12E9}" srcOrd="1" destOrd="0" presId="urn:microsoft.com/office/officeart/2005/8/layout/lProcess2"/>
    <dgm:cxn modelId="{289AE5CD-C343-4593-8602-7CD9688FC11F}" type="presOf" srcId="{583ABDAC-5235-4B3B-8425-8C2FBC4249D0}" destId="{E17CD915-14AB-49F7-99EA-ADA0C605B541}" srcOrd="0" destOrd="0" presId="urn:microsoft.com/office/officeart/2005/8/layout/lProcess2"/>
    <dgm:cxn modelId="{246EA3DB-F901-46E8-A808-E0AF369F6979}" type="presOf" srcId="{817596A2-A363-4EE0-A0A3-9B23C9E812AF}" destId="{8F4E99C9-3B87-4A66-A8A9-B5715A4B93BA}" srcOrd="1" destOrd="0" presId="urn:microsoft.com/office/officeart/2005/8/layout/lProcess2"/>
    <dgm:cxn modelId="{EBC070DC-0E4D-4F72-B167-B58295F0A5D9}" srcId="{0946154D-C3EC-45AF-8C37-446CE975EBB5}" destId="{28B83FAF-B257-49CA-8897-45CC251D3F12}" srcOrd="0" destOrd="0" parTransId="{EBED4742-88BA-4D15-ADCF-D7D2E444CF8F}" sibTransId="{60E53117-AF89-4B87-A8F4-332C0AA2E57D}"/>
    <dgm:cxn modelId="{0BA361E6-58A5-4701-8375-06C6B4C33E84}" type="presOf" srcId="{28B83FAF-B257-49CA-8897-45CC251D3F12}" destId="{69D6AB51-5C34-4AB1-9BD3-4C504F41849D}" srcOrd="0" destOrd="0" presId="urn:microsoft.com/office/officeart/2005/8/layout/lProcess2"/>
    <dgm:cxn modelId="{BA1A60EA-6524-43DD-89F3-65989B7E5C2A}" srcId="{83399F30-2D13-4C65-A289-54EB534A72D2}" destId="{978B062A-64FA-4A16-9E7E-3B2B155F888C}" srcOrd="1" destOrd="0" parTransId="{A8AF890B-5782-4EA8-9BD0-6EA07358C85E}" sibTransId="{C56DB305-8B35-4306-B24E-EB937594030C}"/>
    <dgm:cxn modelId="{B23B50FB-434A-4E7B-82BF-8181F9FC5298}" type="presOf" srcId="{ED55C7B2-DBB3-412B-81F7-F5BDF9266BAA}" destId="{F55CD5EC-3880-4EE9-BE12-C2D3A15F2D53}" srcOrd="0" destOrd="0" presId="urn:microsoft.com/office/officeart/2005/8/layout/lProcess2"/>
    <dgm:cxn modelId="{545D8FFE-8C6D-4F95-90C0-ADF31B565EA2}" srcId="{0946154D-C3EC-45AF-8C37-446CE975EBB5}" destId="{E80260DB-0F2E-4FB1-A1B5-5A9A072CC50A}" srcOrd="1" destOrd="0" parTransId="{C1945EC1-1810-4E90-A31B-FE962863400E}" sibTransId="{ED1649DE-583C-47E8-A917-56B781222DA8}"/>
    <dgm:cxn modelId="{7287A3B2-A961-46E9-B77A-DAEE54AE9F49}" type="presParOf" srcId="{DD8101EC-4C79-4050-9724-F5BC05F7C909}" destId="{1337E55D-7C0B-4A52-8ED8-26B1F43BDB7E}" srcOrd="0" destOrd="0" presId="urn:microsoft.com/office/officeart/2005/8/layout/lProcess2"/>
    <dgm:cxn modelId="{B1A55FDC-DF06-4B68-AA0F-F743FAD8AA28}" type="presParOf" srcId="{1337E55D-7C0B-4A52-8ED8-26B1F43BDB7E}" destId="{48369C2B-857D-45A7-935B-1A6CE6994AE7}" srcOrd="0" destOrd="0" presId="urn:microsoft.com/office/officeart/2005/8/layout/lProcess2"/>
    <dgm:cxn modelId="{5FD3C6A2-5BE9-48BF-9F83-F2B29CA7761C}" type="presParOf" srcId="{1337E55D-7C0B-4A52-8ED8-26B1F43BDB7E}" destId="{1518EC8E-FE39-436E-84B9-EB33B4EE12E9}" srcOrd="1" destOrd="0" presId="urn:microsoft.com/office/officeart/2005/8/layout/lProcess2"/>
    <dgm:cxn modelId="{D936AFDC-1D23-4D4F-B9A6-BDE216DBD5C3}" type="presParOf" srcId="{1337E55D-7C0B-4A52-8ED8-26B1F43BDB7E}" destId="{D5B9F3D2-C561-4479-A5ED-80050ACA7058}" srcOrd="2" destOrd="0" presId="urn:microsoft.com/office/officeart/2005/8/layout/lProcess2"/>
    <dgm:cxn modelId="{59DD3010-B7A0-4FB9-9CF4-E3AC87B5C50F}" type="presParOf" srcId="{D5B9F3D2-C561-4479-A5ED-80050ACA7058}" destId="{FB8CE407-5CF4-41A2-AD84-413341F6AAD0}" srcOrd="0" destOrd="0" presId="urn:microsoft.com/office/officeart/2005/8/layout/lProcess2"/>
    <dgm:cxn modelId="{EB6328CA-0F96-4D90-AF06-7EC200298A3C}" type="presParOf" srcId="{FB8CE407-5CF4-41A2-AD84-413341F6AAD0}" destId="{E17CD915-14AB-49F7-99EA-ADA0C605B541}" srcOrd="0" destOrd="0" presId="urn:microsoft.com/office/officeart/2005/8/layout/lProcess2"/>
    <dgm:cxn modelId="{61B05F23-2294-4862-9ADB-3D3A91B53E4D}" type="presParOf" srcId="{FB8CE407-5CF4-41A2-AD84-413341F6AAD0}" destId="{ED82A6CE-8095-4256-80DF-08DD28DA1F21}" srcOrd="1" destOrd="0" presId="urn:microsoft.com/office/officeart/2005/8/layout/lProcess2"/>
    <dgm:cxn modelId="{15E029A6-CF0F-455C-8D3E-A740647F4EAE}" type="presParOf" srcId="{FB8CE407-5CF4-41A2-AD84-413341F6AAD0}" destId="{F55CD5EC-3880-4EE9-BE12-C2D3A15F2D53}" srcOrd="2" destOrd="0" presId="urn:microsoft.com/office/officeart/2005/8/layout/lProcess2"/>
    <dgm:cxn modelId="{8C3469AE-A990-4B06-AA34-C781F858009F}" type="presParOf" srcId="{FB8CE407-5CF4-41A2-AD84-413341F6AAD0}" destId="{C769EFFA-A8FC-4689-A9E2-16AB730BAD14}" srcOrd="3" destOrd="0" presId="urn:microsoft.com/office/officeart/2005/8/layout/lProcess2"/>
    <dgm:cxn modelId="{1F80136A-7E25-465E-B1A3-02991E7A45B7}" type="presParOf" srcId="{FB8CE407-5CF4-41A2-AD84-413341F6AAD0}" destId="{F1B9F995-FD18-426A-AA25-6FFB0437C725}" srcOrd="4" destOrd="0" presId="urn:microsoft.com/office/officeart/2005/8/layout/lProcess2"/>
    <dgm:cxn modelId="{A99F891B-BC5E-4702-BEFE-5DEB3AC2132D}" type="presParOf" srcId="{FB8CE407-5CF4-41A2-AD84-413341F6AAD0}" destId="{792CF1AD-83D9-49F0-AC1F-60F34C9317CF}" srcOrd="5" destOrd="0" presId="urn:microsoft.com/office/officeart/2005/8/layout/lProcess2"/>
    <dgm:cxn modelId="{D3A9EF3B-DD62-4E4A-81D3-E0562E766FB5}" type="presParOf" srcId="{FB8CE407-5CF4-41A2-AD84-413341F6AAD0}" destId="{4B075513-9491-44BB-8554-F96E578E89F2}" srcOrd="6" destOrd="0" presId="urn:microsoft.com/office/officeart/2005/8/layout/lProcess2"/>
    <dgm:cxn modelId="{DF66F826-63DC-43DA-9648-6DFC931BC9CF}" type="presParOf" srcId="{DD8101EC-4C79-4050-9724-F5BC05F7C909}" destId="{62F1937E-CA1A-49E7-AEAD-574C9BB8C2CF}" srcOrd="1" destOrd="0" presId="urn:microsoft.com/office/officeart/2005/8/layout/lProcess2"/>
    <dgm:cxn modelId="{78C0402F-E6C4-4C94-A34C-49E4E74AA908}" type="presParOf" srcId="{DD8101EC-4C79-4050-9724-F5BC05F7C909}" destId="{0DFF00BD-D1BC-45C2-827E-5DD14FEB5CB1}" srcOrd="2" destOrd="0" presId="urn:microsoft.com/office/officeart/2005/8/layout/lProcess2"/>
    <dgm:cxn modelId="{5842C67E-683D-432D-8486-FDC04D536BB9}" type="presParOf" srcId="{0DFF00BD-D1BC-45C2-827E-5DD14FEB5CB1}" destId="{C8A04B1E-9956-42AB-94AB-DEFDEB1A8DF8}" srcOrd="0" destOrd="0" presId="urn:microsoft.com/office/officeart/2005/8/layout/lProcess2"/>
    <dgm:cxn modelId="{13518685-E6B3-42BC-9240-C98ACC11F216}" type="presParOf" srcId="{0DFF00BD-D1BC-45C2-827E-5DD14FEB5CB1}" destId="{EFCDA7DD-DF9C-455E-90F9-18499316DE3B}" srcOrd="1" destOrd="0" presId="urn:microsoft.com/office/officeart/2005/8/layout/lProcess2"/>
    <dgm:cxn modelId="{9D76B1BC-C094-48A0-8AE2-2752E8D55A5C}" type="presParOf" srcId="{0DFF00BD-D1BC-45C2-827E-5DD14FEB5CB1}" destId="{FF1AE090-C36E-4A8E-B446-D763C94743ED}" srcOrd="2" destOrd="0" presId="urn:microsoft.com/office/officeart/2005/8/layout/lProcess2"/>
    <dgm:cxn modelId="{4E558627-5398-4377-85FE-F87583AF18D5}" type="presParOf" srcId="{FF1AE090-C36E-4A8E-B446-D763C94743ED}" destId="{BF6463BA-F1B5-409A-9EDB-970F04927756}" srcOrd="0" destOrd="0" presId="urn:microsoft.com/office/officeart/2005/8/layout/lProcess2"/>
    <dgm:cxn modelId="{5FDD3F03-6A1E-4AEA-9E15-51FC1690BACB}" type="presParOf" srcId="{BF6463BA-F1B5-409A-9EDB-970F04927756}" destId="{7A88BC55-1174-431F-9830-C68A9975FC5B}" srcOrd="0" destOrd="0" presId="urn:microsoft.com/office/officeart/2005/8/layout/lProcess2"/>
    <dgm:cxn modelId="{38AAF4FF-572B-4505-B580-595491DA6C9E}" type="presParOf" srcId="{BF6463BA-F1B5-409A-9EDB-970F04927756}" destId="{7A345108-90F2-4969-8FB8-102A9D13188F}" srcOrd="1" destOrd="0" presId="urn:microsoft.com/office/officeart/2005/8/layout/lProcess2"/>
    <dgm:cxn modelId="{98F88E4D-2DD1-4C72-AA9E-DAB52D5997D3}" type="presParOf" srcId="{BF6463BA-F1B5-409A-9EDB-970F04927756}" destId="{03346020-0981-443C-9DFE-BC333ACF9446}" srcOrd="2" destOrd="0" presId="urn:microsoft.com/office/officeart/2005/8/layout/lProcess2"/>
    <dgm:cxn modelId="{AD8660FF-CA69-4B36-8F5F-6121D067505F}" type="presParOf" srcId="{BF6463BA-F1B5-409A-9EDB-970F04927756}" destId="{00383F5D-4712-46EC-BAD6-22968A76C9A8}" srcOrd="3" destOrd="0" presId="urn:microsoft.com/office/officeart/2005/8/layout/lProcess2"/>
    <dgm:cxn modelId="{399B1813-5F38-4636-95E7-372122D9EFE5}" type="presParOf" srcId="{BF6463BA-F1B5-409A-9EDB-970F04927756}" destId="{2D5CC05F-C3C6-41BA-9CDA-E6139C6EC1FD}" srcOrd="4" destOrd="0" presId="urn:microsoft.com/office/officeart/2005/8/layout/lProcess2"/>
    <dgm:cxn modelId="{799F2099-2C5C-48EC-9FF9-A417B9395CAD}" type="presParOf" srcId="{BF6463BA-F1B5-409A-9EDB-970F04927756}" destId="{FF5673EB-C9B2-4A41-9E49-B4132872642A}" srcOrd="5" destOrd="0" presId="urn:microsoft.com/office/officeart/2005/8/layout/lProcess2"/>
    <dgm:cxn modelId="{6B0A1D9F-D884-438D-AD85-5E23DC09A6DD}" type="presParOf" srcId="{BF6463BA-F1B5-409A-9EDB-970F04927756}" destId="{6AFE39E8-C26C-4818-907A-3FACBA8BF8F1}" srcOrd="6" destOrd="0" presId="urn:microsoft.com/office/officeart/2005/8/layout/lProcess2"/>
    <dgm:cxn modelId="{6BF3F858-6DB4-426C-8A72-AD6EAA53122E}" type="presParOf" srcId="{BF6463BA-F1B5-409A-9EDB-970F04927756}" destId="{FB6BD96F-FADD-475F-8999-0E9844AFB7F1}" srcOrd="7" destOrd="0" presId="urn:microsoft.com/office/officeart/2005/8/layout/lProcess2"/>
    <dgm:cxn modelId="{EC027417-4888-48C7-B973-23F1D99D643E}" type="presParOf" srcId="{BF6463BA-F1B5-409A-9EDB-970F04927756}" destId="{70426711-1A55-4191-A65D-6758AB2DD2F2}" srcOrd="8" destOrd="0" presId="urn:microsoft.com/office/officeart/2005/8/layout/lProcess2"/>
    <dgm:cxn modelId="{FA71E233-ABF6-47C3-A3B8-88ED5B56B15F}" type="presParOf" srcId="{DD8101EC-4C79-4050-9724-F5BC05F7C909}" destId="{5368A27E-699D-4DC0-8606-6C35AF166CDA}" srcOrd="3" destOrd="0" presId="urn:microsoft.com/office/officeart/2005/8/layout/lProcess2"/>
    <dgm:cxn modelId="{765FBABB-5788-4825-8F54-2B34BA13BF45}" type="presParOf" srcId="{DD8101EC-4C79-4050-9724-F5BC05F7C909}" destId="{ED3E1FC2-64A8-4276-8641-A48A9FCE0CFB}" srcOrd="4" destOrd="0" presId="urn:microsoft.com/office/officeart/2005/8/layout/lProcess2"/>
    <dgm:cxn modelId="{DEB73C52-EA56-4CAC-B0F4-A4BA96EB03F3}" type="presParOf" srcId="{ED3E1FC2-64A8-4276-8641-A48A9FCE0CFB}" destId="{90423533-B303-422E-AB17-54A1E7672830}" srcOrd="0" destOrd="0" presId="urn:microsoft.com/office/officeart/2005/8/layout/lProcess2"/>
    <dgm:cxn modelId="{2BD0D4C3-9B69-4A2E-99BC-11030A76E4D9}" type="presParOf" srcId="{ED3E1FC2-64A8-4276-8641-A48A9FCE0CFB}" destId="{981B8819-045D-49B5-AD0E-14DE2E9081D7}" srcOrd="1" destOrd="0" presId="urn:microsoft.com/office/officeart/2005/8/layout/lProcess2"/>
    <dgm:cxn modelId="{258AA5AE-FE92-4076-BC28-0B15AA276FF4}" type="presParOf" srcId="{ED3E1FC2-64A8-4276-8641-A48A9FCE0CFB}" destId="{9155A0E9-9FCF-4EA5-A1B5-A8AA1210B49F}" srcOrd="2" destOrd="0" presId="urn:microsoft.com/office/officeart/2005/8/layout/lProcess2"/>
    <dgm:cxn modelId="{BFF69359-15DA-44BC-8706-A629111F0C02}" type="presParOf" srcId="{9155A0E9-9FCF-4EA5-A1B5-A8AA1210B49F}" destId="{9F18503F-14D5-4F6D-A303-5D6C0FABE2ED}" srcOrd="0" destOrd="0" presId="urn:microsoft.com/office/officeart/2005/8/layout/lProcess2"/>
    <dgm:cxn modelId="{BE0AE0E5-3651-4CBA-821C-3AE8D4C11ABC}" type="presParOf" srcId="{9F18503F-14D5-4F6D-A303-5D6C0FABE2ED}" destId="{69D6AB51-5C34-4AB1-9BD3-4C504F41849D}" srcOrd="0" destOrd="0" presId="urn:microsoft.com/office/officeart/2005/8/layout/lProcess2"/>
    <dgm:cxn modelId="{93C3FA2E-5D2E-4595-BE82-E00B6D7A6F6B}" type="presParOf" srcId="{9F18503F-14D5-4F6D-A303-5D6C0FABE2ED}" destId="{4569B951-B284-403D-9D39-6E07884A7D85}" srcOrd="1" destOrd="0" presId="urn:microsoft.com/office/officeart/2005/8/layout/lProcess2"/>
    <dgm:cxn modelId="{2BDC5FB9-576A-4D3C-B0FA-E2BAE0C9057C}" type="presParOf" srcId="{9F18503F-14D5-4F6D-A303-5D6C0FABE2ED}" destId="{A199CA7F-A7A6-4F19-92BC-4B696D8EDF91}" srcOrd="2" destOrd="0" presId="urn:microsoft.com/office/officeart/2005/8/layout/lProcess2"/>
    <dgm:cxn modelId="{A93D5126-82F2-4A49-98D1-1FFA344216E1}" type="presParOf" srcId="{9F18503F-14D5-4F6D-A303-5D6C0FABE2ED}" destId="{2EED0AA4-8CF4-41C0-B55A-02D031D91F8F}" srcOrd="3" destOrd="0" presId="urn:microsoft.com/office/officeart/2005/8/layout/lProcess2"/>
    <dgm:cxn modelId="{14D7F81B-850B-4140-A7E5-5C69D83DA118}" type="presParOf" srcId="{9F18503F-14D5-4F6D-A303-5D6C0FABE2ED}" destId="{BE7C2697-1534-4A56-8BE9-55CA85F5A677}" srcOrd="4" destOrd="0" presId="urn:microsoft.com/office/officeart/2005/8/layout/lProcess2"/>
    <dgm:cxn modelId="{7C0D0DD2-5B28-4CB5-8040-547B170D6CDD}" type="presParOf" srcId="{DD8101EC-4C79-4050-9724-F5BC05F7C909}" destId="{E59653E5-A754-4D91-B5B0-0A91977CFBB3}" srcOrd="5" destOrd="0" presId="urn:microsoft.com/office/officeart/2005/8/layout/lProcess2"/>
    <dgm:cxn modelId="{1F7DDF77-C758-4C23-B89D-569D20E56031}" type="presParOf" srcId="{DD8101EC-4C79-4050-9724-F5BC05F7C909}" destId="{0ABB7053-E581-4C70-BE4D-5376D71D95D7}" srcOrd="6" destOrd="0" presId="urn:microsoft.com/office/officeart/2005/8/layout/lProcess2"/>
    <dgm:cxn modelId="{6D7D54ED-5097-4397-BA6F-150080E06723}" type="presParOf" srcId="{0ABB7053-E581-4C70-BE4D-5376D71D95D7}" destId="{287AF8CD-19C3-4C7B-B908-28ACF1C2559F}" srcOrd="0" destOrd="0" presId="urn:microsoft.com/office/officeart/2005/8/layout/lProcess2"/>
    <dgm:cxn modelId="{C14304DD-41C6-4129-BEEA-D9733F3BF835}" type="presParOf" srcId="{0ABB7053-E581-4C70-BE4D-5376D71D95D7}" destId="{8F4E99C9-3B87-4A66-A8A9-B5715A4B93BA}" srcOrd="1" destOrd="0" presId="urn:microsoft.com/office/officeart/2005/8/layout/lProcess2"/>
    <dgm:cxn modelId="{2C9C7256-726F-49AE-8D15-B12E6F0E8CFC}" type="presParOf" srcId="{0ABB7053-E581-4C70-BE4D-5376D71D95D7}" destId="{85666F76-A201-45D7-9BF8-56A0B884D42F}" srcOrd="2" destOrd="0" presId="urn:microsoft.com/office/officeart/2005/8/layout/lProcess2"/>
    <dgm:cxn modelId="{869AA5F7-4DA8-4244-B150-6E5AA61F3FBD}" type="presParOf" srcId="{85666F76-A201-45D7-9BF8-56A0B884D42F}" destId="{1041D23F-7FB0-47EA-8A96-64DAC59D3953}" srcOrd="0" destOrd="0" presId="urn:microsoft.com/office/officeart/2005/8/layout/lProcess2"/>
    <dgm:cxn modelId="{00F034DA-8C2B-4769-8591-0CAFA291C2AE}" type="presParOf" srcId="{1041D23F-7FB0-47EA-8A96-64DAC59D3953}" destId="{091BC400-5ACD-411F-A6F4-E0B8F009CAD0}" srcOrd="0" destOrd="0" presId="urn:microsoft.com/office/officeart/2005/8/layout/lProcess2"/>
    <dgm:cxn modelId="{487D3DBD-B87E-4FCD-BC5A-516DB8CA044C}" type="presParOf" srcId="{1041D23F-7FB0-47EA-8A96-64DAC59D3953}" destId="{774FE109-DDB1-4133-9FE6-C32C29183B21}" srcOrd="1" destOrd="0" presId="urn:microsoft.com/office/officeart/2005/8/layout/lProcess2"/>
    <dgm:cxn modelId="{871501F4-D6AE-4B07-A8F4-6F4A8472AE58}" type="presParOf" srcId="{1041D23F-7FB0-47EA-8A96-64DAC59D3953}" destId="{68A496B5-0B6A-4A58-BD3B-2258F5341D0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5EB7EE4-E820-41F1-B673-75BA3BF7370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CD53A621-8046-4918-A354-1C4ECD7DDC48}">
      <dgm:prSet phldrT="[Text]"/>
      <dgm:spPr/>
      <dgm:t>
        <a:bodyPr/>
        <a:lstStyle/>
        <a:p>
          <a:r>
            <a:rPr lang="en-US" dirty="0"/>
            <a:t>Fire Fox</a:t>
          </a:r>
          <a:br>
            <a:rPr lang="en-US" dirty="0"/>
          </a:br>
          <a:r>
            <a:rPr lang="en-US" dirty="0"/>
            <a:t>(Recommended)</a:t>
          </a:r>
        </a:p>
      </dgm:t>
    </dgm:pt>
    <dgm:pt modelId="{B4CA0017-96E4-49D2-9929-6540408668FC}" type="parTrans" cxnId="{C66E4570-134F-4212-AB7D-58D3DCF9E371}">
      <dgm:prSet/>
      <dgm:spPr/>
      <dgm:t>
        <a:bodyPr/>
        <a:lstStyle/>
        <a:p>
          <a:endParaRPr lang="en-US"/>
        </a:p>
      </dgm:t>
    </dgm:pt>
    <dgm:pt modelId="{734E0E4F-784B-4A87-A25B-69DA0634FB50}" type="sibTrans" cxnId="{C66E4570-134F-4212-AB7D-58D3DCF9E371}">
      <dgm:prSet/>
      <dgm:spPr/>
      <dgm:t>
        <a:bodyPr/>
        <a:lstStyle/>
        <a:p>
          <a:endParaRPr lang="en-US"/>
        </a:p>
      </dgm:t>
    </dgm:pt>
    <dgm:pt modelId="{51CCC342-A32F-4035-9855-3EA61B59CDB2}">
      <dgm:prSet phldrT="[Text]"/>
      <dgm:spPr/>
      <dgm:t>
        <a:bodyPr/>
        <a:lstStyle/>
        <a:p>
          <a:r>
            <a:rPr lang="en-US" dirty="0"/>
            <a:t>Chrome</a:t>
          </a:r>
        </a:p>
      </dgm:t>
    </dgm:pt>
    <dgm:pt modelId="{D27B8D57-9486-470C-A533-7CE7B264A92F}" type="parTrans" cxnId="{AE56006A-8B4E-4CCA-8C42-2A0F6B1498EA}">
      <dgm:prSet/>
      <dgm:spPr/>
      <dgm:t>
        <a:bodyPr/>
        <a:lstStyle/>
        <a:p>
          <a:endParaRPr lang="en-US"/>
        </a:p>
      </dgm:t>
    </dgm:pt>
    <dgm:pt modelId="{08048E13-4581-458C-ADCF-ADF6CF083A8F}" type="sibTrans" cxnId="{AE56006A-8B4E-4CCA-8C42-2A0F6B1498EA}">
      <dgm:prSet/>
      <dgm:spPr/>
      <dgm:t>
        <a:bodyPr/>
        <a:lstStyle/>
        <a:p>
          <a:endParaRPr lang="en-US"/>
        </a:p>
      </dgm:t>
    </dgm:pt>
    <dgm:pt modelId="{CCADE1AB-9310-44CB-8907-F3A4372A7C63}">
      <dgm:prSet phldrT="[Text]"/>
      <dgm:spPr/>
      <dgm:t>
        <a:bodyPr/>
        <a:lstStyle/>
        <a:p>
          <a:r>
            <a:rPr lang="en-US" dirty="0"/>
            <a:t>Safari</a:t>
          </a:r>
        </a:p>
      </dgm:t>
    </dgm:pt>
    <dgm:pt modelId="{4566DAD4-535A-4174-8F4B-B3A95AAD6094}" type="parTrans" cxnId="{35BE05CA-8CCF-4C46-BCDB-47FE558B87EF}">
      <dgm:prSet/>
      <dgm:spPr/>
      <dgm:t>
        <a:bodyPr/>
        <a:lstStyle/>
        <a:p>
          <a:endParaRPr lang="en-US"/>
        </a:p>
      </dgm:t>
    </dgm:pt>
    <dgm:pt modelId="{DFAB46C4-4C37-4CCF-9655-051A1420DE4A}" type="sibTrans" cxnId="{35BE05CA-8CCF-4C46-BCDB-47FE558B87EF}">
      <dgm:prSet/>
      <dgm:spPr/>
      <dgm:t>
        <a:bodyPr/>
        <a:lstStyle/>
        <a:p>
          <a:endParaRPr lang="en-US"/>
        </a:p>
      </dgm:t>
    </dgm:pt>
    <dgm:pt modelId="{27538CEE-148F-41A9-95BE-A9FAB7FA1B9D}">
      <dgm:prSet phldrT="[Text]"/>
      <dgm:spPr/>
      <dgm:t>
        <a:bodyPr/>
        <a:lstStyle/>
        <a:p>
          <a:r>
            <a:rPr lang="en-US" dirty="0"/>
            <a:t>Opera</a:t>
          </a:r>
        </a:p>
      </dgm:t>
    </dgm:pt>
    <dgm:pt modelId="{5C045281-222F-4884-B8C0-B4C2778F4555}" type="parTrans" cxnId="{4F740831-3456-4FAC-9891-E5AF2A9670E5}">
      <dgm:prSet/>
      <dgm:spPr/>
      <dgm:t>
        <a:bodyPr/>
        <a:lstStyle/>
        <a:p>
          <a:endParaRPr lang="en-US"/>
        </a:p>
      </dgm:t>
    </dgm:pt>
    <dgm:pt modelId="{E1554369-090A-4104-A5C2-45A66EF68511}" type="sibTrans" cxnId="{4F740831-3456-4FAC-9891-E5AF2A9670E5}">
      <dgm:prSet/>
      <dgm:spPr/>
      <dgm:t>
        <a:bodyPr/>
        <a:lstStyle/>
        <a:p>
          <a:endParaRPr lang="en-US"/>
        </a:p>
      </dgm:t>
    </dgm:pt>
    <dgm:pt modelId="{2B2B8D50-16C9-4315-9E08-F5BB5E8458DB}">
      <dgm:prSet phldrT="[Text]"/>
      <dgm:spPr/>
      <dgm:t>
        <a:bodyPr/>
        <a:lstStyle/>
        <a:p>
          <a:r>
            <a:rPr lang="en-US" dirty="0"/>
            <a:t>IE 9.0 or Above</a:t>
          </a:r>
        </a:p>
      </dgm:t>
    </dgm:pt>
    <dgm:pt modelId="{F042D157-F3C5-4821-ADCF-E1F9441B4F94}" type="parTrans" cxnId="{D85BB676-6F4D-4925-8CBE-68134A637BE0}">
      <dgm:prSet/>
      <dgm:spPr/>
      <dgm:t>
        <a:bodyPr/>
        <a:lstStyle/>
        <a:p>
          <a:endParaRPr lang="en-US"/>
        </a:p>
      </dgm:t>
    </dgm:pt>
    <dgm:pt modelId="{C391288D-1F96-4A7B-83D9-83C104ED2F6B}" type="sibTrans" cxnId="{D85BB676-6F4D-4925-8CBE-68134A637BE0}">
      <dgm:prSet/>
      <dgm:spPr/>
      <dgm:t>
        <a:bodyPr/>
        <a:lstStyle/>
        <a:p>
          <a:endParaRPr lang="en-US"/>
        </a:p>
      </dgm:t>
    </dgm:pt>
    <dgm:pt modelId="{85144B62-14DE-4746-91B4-EB4AA6D52742}" type="pres">
      <dgm:prSet presAssocID="{95EB7EE4-E820-41F1-B673-75BA3BF73702}" presName="Name0" presStyleCnt="0">
        <dgm:presLayoutVars>
          <dgm:dir/>
          <dgm:resizeHandles val="exact"/>
        </dgm:presLayoutVars>
      </dgm:prSet>
      <dgm:spPr/>
    </dgm:pt>
    <dgm:pt modelId="{69B8883A-5CFE-43B2-8EC2-3C68394D51A7}" type="pres">
      <dgm:prSet presAssocID="{CD53A621-8046-4918-A354-1C4ECD7DDC48}" presName="compNode" presStyleCnt="0"/>
      <dgm:spPr/>
    </dgm:pt>
    <dgm:pt modelId="{4B3E2DBB-C2B7-4904-AF57-DD2768862DA6}" type="pres">
      <dgm:prSet presAssocID="{CD53A621-8046-4918-A354-1C4ECD7DDC48}"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EC8E4EB5-1386-4492-9421-1E131FC97D26}" type="pres">
      <dgm:prSet presAssocID="{CD53A621-8046-4918-A354-1C4ECD7DDC48}" presName="textRect" presStyleLbl="revTx" presStyleIdx="0" presStyleCnt="5">
        <dgm:presLayoutVars>
          <dgm:bulletEnabled val="1"/>
        </dgm:presLayoutVars>
      </dgm:prSet>
      <dgm:spPr/>
    </dgm:pt>
    <dgm:pt modelId="{377151E3-6607-482B-97DE-AF12F7EB9EA5}" type="pres">
      <dgm:prSet presAssocID="{734E0E4F-784B-4A87-A25B-69DA0634FB50}" presName="sibTrans" presStyleLbl="sibTrans2D1" presStyleIdx="0" presStyleCnt="0"/>
      <dgm:spPr/>
    </dgm:pt>
    <dgm:pt modelId="{A5DBA699-013A-4624-A9EA-778D07BE4BB7}" type="pres">
      <dgm:prSet presAssocID="{51CCC342-A32F-4035-9855-3EA61B59CDB2}" presName="compNode" presStyleCnt="0"/>
      <dgm:spPr/>
    </dgm:pt>
    <dgm:pt modelId="{42DE5E8C-B0EE-4DFE-A131-568EA29D9C1E}" type="pres">
      <dgm:prSet presAssocID="{51CCC342-A32F-4035-9855-3EA61B59CDB2}"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A0ADEBD7-52A9-4398-9AA3-A5B3F0485D8C}" type="pres">
      <dgm:prSet presAssocID="{51CCC342-A32F-4035-9855-3EA61B59CDB2}" presName="textRect" presStyleLbl="revTx" presStyleIdx="1" presStyleCnt="5">
        <dgm:presLayoutVars>
          <dgm:bulletEnabled val="1"/>
        </dgm:presLayoutVars>
      </dgm:prSet>
      <dgm:spPr/>
    </dgm:pt>
    <dgm:pt modelId="{D1995941-F9AF-438D-B255-9D601EBEB1DB}" type="pres">
      <dgm:prSet presAssocID="{08048E13-4581-458C-ADCF-ADF6CF083A8F}" presName="sibTrans" presStyleLbl="sibTrans2D1" presStyleIdx="0" presStyleCnt="0"/>
      <dgm:spPr/>
    </dgm:pt>
    <dgm:pt modelId="{2522A436-A931-4154-BF50-09FAB77D500F}" type="pres">
      <dgm:prSet presAssocID="{CCADE1AB-9310-44CB-8907-F3A4372A7C63}" presName="compNode" presStyleCnt="0"/>
      <dgm:spPr/>
    </dgm:pt>
    <dgm:pt modelId="{9CC3C524-C873-47E0-8481-447BC1733665}" type="pres">
      <dgm:prSet presAssocID="{CCADE1AB-9310-44CB-8907-F3A4372A7C63}"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dgm:spPr>
    </dgm:pt>
    <dgm:pt modelId="{B0B5DDF5-6899-44C7-8A56-7499E8373E10}" type="pres">
      <dgm:prSet presAssocID="{CCADE1AB-9310-44CB-8907-F3A4372A7C63}" presName="textRect" presStyleLbl="revTx" presStyleIdx="2" presStyleCnt="5">
        <dgm:presLayoutVars>
          <dgm:bulletEnabled val="1"/>
        </dgm:presLayoutVars>
      </dgm:prSet>
      <dgm:spPr/>
    </dgm:pt>
    <dgm:pt modelId="{4A319677-F3E3-457F-A866-EA08BFC2D2DE}" type="pres">
      <dgm:prSet presAssocID="{DFAB46C4-4C37-4CCF-9655-051A1420DE4A}" presName="sibTrans" presStyleLbl="sibTrans2D1" presStyleIdx="0" presStyleCnt="0"/>
      <dgm:spPr/>
    </dgm:pt>
    <dgm:pt modelId="{98161D13-1D5A-4E94-8518-3B84DFE65A47}" type="pres">
      <dgm:prSet presAssocID="{27538CEE-148F-41A9-95BE-A9FAB7FA1B9D}" presName="compNode" presStyleCnt="0"/>
      <dgm:spPr/>
    </dgm:pt>
    <dgm:pt modelId="{E327D8E6-F4E4-4E0F-AFE9-FE4F3FED46B3}" type="pres">
      <dgm:prSet presAssocID="{27538CEE-148F-41A9-95BE-A9FAB7FA1B9D}" presName="pict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C0FCCC4C-5E0B-4F89-B493-611AC36C6871}" type="pres">
      <dgm:prSet presAssocID="{27538CEE-148F-41A9-95BE-A9FAB7FA1B9D}" presName="textRect" presStyleLbl="revTx" presStyleIdx="3" presStyleCnt="5">
        <dgm:presLayoutVars>
          <dgm:bulletEnabled val="1"/>
        </dgm:presLayoutVars>
      </dgm:prSet>
      <dgm:spPr/>
    </dgm:pt>
    <dgm:pt modelId="{7EAFD6C5-2864-4226-8AB4-8650285454B8}" type="pres">
      <dgm:prSet presAssocID="{E1554369-090A-4104-A5C2-45A66EF68511}" presName="sibTrans" presStyleLbl="sibTrans2D1" presStyleIdx="0" presStyleCnt="0"/>
      <dgm:spPr/>
    </dgm:pt>
    <dgm:pt modelId="{8B5DAABF-8888-428F-A026-4F17F9AC0F49}" type="pres">
      <dgm:prSet presAssocID="{2B2B8D50-16C9-4315-9E08-F5BB5E8458DB}" presName="compNode" presStyleCnt="0"/>
      <dgm:spPr/>
    </dgm:pt>
    <dgm:pt modelId="{7A911EA0-7489-4C2C-AA74-05C16F7F68A4}" type="pres">
      <dgm:prSet presAssocID="{2B2B8D50-16C9-4315-9E08-F5BB5E8458DB}" presName="pict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8000" b="-28000"/>
          </a:stretch>
        </a:blipFill>
      </dgm:spPr>
    </dgm:pt>
    <dgm:pt modelId="{C9F8029F-14DC-4A75-BD14-AAEFFC4A871E}" type="pres">
      <dgm:prSet presAssocID="{2B2B8D50-16C9-4315-9E08-F5BB5E8458DB}" presName="textRect" presStyleLbl="revTx" presStyleIdx="4" presStyleCnt="5">
        <dgm:presLayoutVars>
          <dgm:bulletEnabled val="1"/>
        </dgm:presLayoutVars>
      </dgm:prSet>
      <dgm:spPr/>
    </dgm:pt>
  </dgm:ptLst>
  <dgm:cxnLst>
    <dgm:cxn modelId="{8F3BE31B-A874-4883-B7A6-B3D2821EB6C4}" type="presOf" srcId="{E1554369-090A-4104-A5C2-45A66EF68511}" destId="{7EAFD6C5-2864-4226-8AB4-8650285454B8}" srcOrd="0" destOrd="0" presId="urn:microsoft.com/office/officeart/2005/8/layout/pList1"/>
    <dgm:cxn modelId="{4F740831-3456-4FAC-9891-E5AF2A9670E5}" srcId="{95EB7EE4-E820-41F1-B673-75BA3BF73702}" destId="{27538CEE-148F-41A9-95BE-A9FAB7FA1B9D}" srcOrd="3" destOrd="0" parTransId="{5C045281-222F-4884-B8C0-B4C2778F4555}" sibTransId="{E1554369-090A-4104-A5C2-45A66EF68511}"/>
    <dgm:cxn modelId="{F0224539-CFEF-4B8A-8D98-4A53D39F8F92}" type="presOf" srcId="{734E0E4F-784B-4A87-A25B-69DA0634FB50}" destId="{377151E3-6607-482B-97DE-AF12F7EB9EA5}" srcOrd="0" destOrd="0" presId="urn:microsoft.com/office/officeart/2005/8/layout/pList1"/>
    <dgm:cxn modelId="{AE56006A-8B4E-4CCA-8C42-2A0F6B1498EA}" srcId="{95EB7EE4-E820-41F1-B673-75BA3BF73702}" destId="{51CCC342-A32F-4035-9855-3EA61B59CDB2}" srcOrd="1" destOrd="0" parTransId="{D27B8D57-9486-470C-A533-7CE7B264A92F}" sibTransId="{08048E13-4581-458C-ADCF-ADF6CF083A8F}"/>
    <dgm:cxn modelId="{882A744F-1C89-43DA-A2EF-7DB7EC3F3A7C}" type="presOf" srcId="{2B2B8D50-16C9-4315-9E08-F5BB5E8458DB}" destId="{C9F8029F-14DC-4A75-BD14-AAEFFC4A871E}" srcOrd="0" destOrd="0" presId="urn:microsoft.com/office/officeart/2005/8/layout/pList1"/>
    <dgm:cxn modelId="{C66E4570-134F-4212-AB7D-58D3DCF9E371}" srcId="{95EB7EE4-E820-41F1-B673-75BA3BF73702}" destId="{CD53A621-8046-4918-A354-1C4ECD7DDC48}" srcOrd="0" destOrd="0" parTransId="{B4CA0017-96E4-49D2-9929-6540408668FC}" sibTransId="{734E0E4F-784B-4A87-A25B-69DA0634FB50}"/>
    <dgm:cxn modelId="{6B87C872-CD2F-4175-B683-BFCC2FE7A0C9}" type="presOf" srcId="{08048E13-4581-458C-ADCF-ADF6CF083A8F}" destId="{D1995941-F9AF-438D-B255-9D601EBEB1DB}" srcOrd="0" destOrd="0" presId="urn:microsoft.com/office/officeart/2005/8/layout/pList1"/>
    <dgm:cxn modelId="{D85BB676-6F4D-4925-8CBE-68134A637BE0}" srcId="{95EB7EE4-E820-41F1-B673-75BA3BF73702}" destId="{2B2B8D50-16C9-4315-9E08-F5BB5E8458DB}" srcOrd="4" destOrd="0" parTransId="{F042D157-F3C5-4821-ADCF-E1F9441B4F94}" sibTransId="{C391288D-1F96-4A7B-83D9-83C104ED2F6B}"/>
    <dgm:cxn modelId="{D7350D8F-19A9-4DCB-9762-AC2494F139E9}" type="presOf" srcId="{27538CEE-148F-41A9-95BE-A9FAB7FA1B9D}" destId="{C0FCCC4C-5E0B-4F89-B493-611AC36C6871}" srcOrd="0" destOrd="0" presId="urn:microsoft.com/office/officeart/2005/8/layout/pList1"/>
    <dgm:cxn modelId="{25F0E5A8-C3A4-43E3-9F7B-261196877711}" type="presOf" srcId="{95EB7EE4-E820-41F1-B673-75BA3BF73702}" destId="{85144B62-14DE-4746-91B4-EB4AA6D52742}" srcOrd="0" destOrd="0" presId="urn:microsoft.com/office/officeart/2005/8/layout/pList1"/>
    <dgm:cxn modelId="{AA7DA7AB-D585-4373-A78A-0BECB46F2492}" type="presOf" srcId="{CD53A621-8046-4918-A354-1C4ECD7DDC48}" destId="{EC8E4EB5-1386-4492-9421-1E131FC97D26}" srcOrd="0" destOrd="0" presId="urn:microsoft.com/office/officeart/2005/8/layout/pList1"/>
    <dgm:cxn modelId="{35BE05CA-8CCF-4C46-BCDB-47FE558B87EF}" srcId="{95EB7EE4-E820-41F1-B673-75BA3BF73702}" destId="{CCADE1AB-9310-44CB-8907-F3A4372A7C63}" srcOrd="2" destOrd="0" parTransId="{4566DAD4-535A-4174-8F4B-B3A95AAD6094}" sibTransId="{DFAB46C4-4C37-4CCF-9655-051A1420DE4A}"/>
    <dgm:cxn modelId="{5D06A3D7-B9F5-4A99-A6B8-AC4E9A3B7FE1}" type="presOf" srcId="{51CCC342-A32F-4035-9855-3EA61B59CDB2}" destId="{A0ADEBD7-52A9-4398-9AA3-A5B3F0485D8C}" srcOrd="0" destOrd="0" presId="urn:microsoft.com/office/officeart/2005/8/layout/pList1"/>
    <dgm:cxn modelId="{C7C051E1-044A-4DFC-9894-EB6991322861}" type="presOf" srcId="{DFAB46C4-4C37-4CCF-9655-051A1420DE4A}" destId="{4A319677-F3E3-457F-A866-EA08BFC2D2DE}" srcOrd="0" destOrd="0" presId="urn:microsoft.com/office/officeart/2005/8/layout/pList1"/>
    <dgm:cxn modelId="{14E03DEF-B51E-4225-A930-9A7FC025C7B5}" type="presOf" srcId="{CCADE1AB-9310-44CB-8907-F3A4372A7C63}" destId="{B0B5DDF5-6899-44C7-8A56-7499E8373E10}" srcOrd="0" destOrd="0" presId="urn:microsoft.com/office/officeart/2005/8/layout/pList1"/>
    <dgm:cxn modelId="{AD1B823C-447F-4CDC-9E5F-F633DB9BC87A}" type="presParOf" srcId="{85144B62-14DE-4746-91B4-EB4AA6D52742}" destId="{69B8883A-5CFE-43B2-8EC2-3C68394D51A7}" srcOrd="0" destOrd="0" presId="urn:microsoft.com/office/officeart/2005/8/layout/pList1"/>
    <dgm:cxn modelId="{ADDEB8EC-4197-458D-80D2-892504A624F7}" type="presParOf" srcId="{69B8883A-5CFE-43B2-8EC2-3C68394D51A7}" destId="{4B3E2DBB-C2B7-4904-AF57-DD2768862DA6}" srcOrd="0" destOrd="0" presId="urn:microsoft.com/office/officeart/2005/8/layout/pList1"/>
    <dgm:cxn modelId="{5D82CCBC-7757-408A-B893-18629A6EDC68}" type="presParOf" srcId="{69B8883A-5CFE-43B2-8EC2-3C68394D51A7}" destId="{EC8E4EB5-1386-4492-9421-1E131FC97D26}" srcOrd="1" destOrd="0" presId="urn:microsoft.com/office/officeart/2005/8/layout/pList1"/>
    <dgm:cxn modelId="{D3B2B766-485B-4BBE-9944-626A8FDA433C}" type="presParOf" srcId="{85144B62-14DE-4746-91B4-EB4AA6D52742}" destId="{377151E3-6607-482B-97DE-AF12F7EB9EA5}" srcOrd="1" destOrd="0" presId="urn:microsoft.com/office/officeart/2005/8/layout/pList1"/>
    <dgm:cxn modelId="{233A0706-FD4B-48CF-BD18-CB62F13F22F1}" type="presParOf" srcId="{85144B62-14DE-4746-91B4-EB4AA6D52742}" destId="{A5DBA699-013A-4624-A9EA-778D07BE4BB7}" srcOrd="2" destOrd="0" presId="urn:microsoft.com/office/officeart/2005/8/layout/pList1"/>
    <dgm:cxn modelId="{661D7405-2DC0-4B8B-ACA3-6B7D440D12A1}" type="presParOf" srcId="{A5DBA699-013A-4624-A9EA-778D07BE4BB7}" destId="{42DE5E8C-B0EE-4DFE-A131-568EA29D9C1E}" srcOrd="0" destOrd="0" presId="urn:microsoft.com/office/officeart/2005/8/layout/pList1"/>
    <dgm:cxn modelId="{A5F15CDA-780D-4151-8FF7-305EBAB1E14B}" type="presParOf" srcId="{A5DBA699-013A-4624-A9EA-778D07BE4BB7}" destId="{A0ADEBD7-52A9-4398-9AA3-A5B3F0485D8C}" srcOrd="1" destOrd="0" presId="urn:microsoft.com/office/officeart/2005/8/layout/pList1"/>
    <dgm:cxn modelId="{58537F01-B16F-45E1-BD6C-2CBE73ECF88B}" type="presParOf" srcId="{85144B62-14DE-4746-91B4-EB4AA6D52742}" destId="{D1995941-F9AF-438D-B255-9D601EBEB1DB}" srcOrd="3" destOrd="0" presId="urn:microsoft.com/office/officeart/2005/8/layout/pList1"/>
    <dgm:cxn modelId="{60BB847F-083B-464C-A000-E5E446F12D74}" type="presParOf" srcId="{85144B62-14DE-4746-91B4-EB4AA6D52742}" destId="{2522A436-A931-4154-BF50-09FAB77D500F}" srcOrd="4" destOrd="0" presId="urn:microsoft.com/office/officeart/2005/8/layout/pList1"/>
    <dgm:cxn modelId="{2F8DFE7B-3230-42AC-9344-0E744FA87E97}" type="presParOf" srcId="{2522A436-A931-4154-BF50-09FAB77D500F}" destId="{9CC3C524-C873-47E0-8481-447BC1733665}" srcOrd="0" destOrd="0" presId="urn:microsoft.com/office/officeart/2005/8/layout/pList1"/>
    <dgm:cxn modelId="{17AE87DC-23FB-4FC3-A8DF-DF5BB9C2892D}" type="presParOf" srcId="{2522A436-A931-4154-BF50-09FAB77D500F}" destId="{B0B5DDF5-6899-44C7-8A56-7499E8373E10}" srcOrd="1" destOrd="0" presId="urn:microsoft.com/office/officeart/2005/8/layout/pList1"/>
    <dgm:cxn modelId="{F883AD78-1870-4180-9DE3-C28576E395B3}" type="presParOf" srcId="{85144B62-14DE-4746-91B4-EB4AA6D52742}" destId="{4A319677-F3E3-457F-A866-EA08BFC2D2DE}" srcOrd="5" destOrd="0" presId="urn:microsoft.com/office/officeart/2005/8/layout/pList1"/>
    <dgm:cxn modelId="{6F8AB32B-3E8B-41D1-95E0-AAD7E783EAFC}" type="presParOf" srcId="{85144B62-14DE-4746-91B4-EB4AA6D52742}" destId="{98161D13-1D5A-4E94-8518-3B84DFE65A47}" srcOrd="6" destOrd="0" presId="urn:microsoft.com/office/officeart/2005/8/layout/pList1"/>
    <dgm:cxn modelId="{0450508C-CC30-431C-BB14-3472609DA763}" type="presParOf" srcId="{98161D13-1D5A-4E94-8518-3B84DFE65A47}" destId="{E327D8E6-F4E4-4E0F-AFE9-FE4F3FED46B3}" srcOrd="0" destOrd="0" presId="urn:microsoft.com/office/officeart/2005/8/layout/pList1"/>
    <dgm:cxn modelId="{25023677-A9E1-4369-8211-953395CC8F25}" type="presParOf" srcId="{98161D13-1D5A-4E94-8518-3B84DFE65A47}" destId="{C0FCCC4C-5E0B-4F89-B493-611AC36C6871}" srcOrd="1" destOrd="0" presId="urn:microsoft.com/office/officeart/2005/8/layout/pList1"/>
    <dgm:cxn modelId="{A9CC9D6A-F7DA-479C-84CC-33FBB468B38C}" type="presParOf" srcId="{85144B62-14DE-4746-91B4-EB4AA6D52742}" destId="{7EAFD6C5-2864-4226-8AB4-8650285454B8}" srcOrd="7" destOrd="0" presId="urn:microsoft.com/office/officeart/2005/8/layout/pList1"/>
    <dgm:cxn modelId="{6CA04420-44FC-4109-BED1-55871A5093D3}" type="presParOf" srcId="{85144B62-14DE-4746-91B4-EB4AA6D52742}" destId="{8B5DAABF-8888-428F-A026-4F17F9AC0F49}" srcOrd="8" destOrd="0" presId="urn:microsoft.com/office/officeart/2005/8/layout/pList1"/>
    <dgm:cxn modelId="{C4B8CB8B-E2BB-48BC-B708-D016ED5532B5}" type="presParOf" srcId="{8B5DAABF-8888-428F-A026-4F17F9AC0F49}" destId="{7A911EA0-7489-4C2C-AA74-05C16F7F68A4}" srcOrd="0" destOrd="0" presId="urn:microsoft.com/office/officeart/2005/8/layout/pList1"/>
    <dgm:cxn modelId="{4C5D6DEC-6771-4FDB-B3DE-DBFB50EAA6D8}" type="presParOf" srcId="{8B5DAABF-8888-428F-A026-4F17F9AC0F49}" destId="{C9F8029F-14DC-4A75-BD14-AAEFFC4A871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D51D3F2-D300-412F-B09A-AB86948F2ABE}" type="doc">
      <dgm:prSet loTypeId="urn:microsoft.com/office/officeart/2008/layout/CaptionedPictures" loCatId="picture" qsTypeId="urn:microsoft.com/office/officeart/2005/8/quickstyle/simple1" qsCatId="simple" csTypeId="urn:microsoft.com/office/officeart/2005/8/colors/accent3_1" csCatId="accent3" phldr="1"/>
      <dgm:spPr/>
      <dgm:t>
        <a:bodyPr/>
        <a:lstStyle/>
        <a:p>
          <a:endParaRPr lang="en-US"/>
        </a:p>
      </dgm:t>
    </dgm:pt>
    <dgm:pt modelId="{D82535D1-00EE-4636-A90D-F1E3F00E14A6}">
      <dgm:prSet phldrT="[Text]"/>
      <dgm:spPr/>
      <dgm:t>
        <a:bodyPr/>
        <a:lstStyle/>
        <a:p>
          <a:r>
            <a:rPr lang="en-US" b="1" dirty="0"/>
            <a:t>PROJECT MANAGEMENT</a:t>
          </a:r>
        </a:p>
      </dgm:t>
    </dgm:pt>
    <dgm:pt modelId="{3EB85540-CC91-4B9A-BB08-E273A50B5054}" type="parTrans" cxnId="{C1BE9E6E-2D90-4C8C-8612-14ED83D4D82F}">
      <dgm:prSet/>
      <dgm:spPr/>
      <dgm:t>
        <a:bodyPr/>
        <a:lstStyle/>
        <a:p>
          <a:endParaRPr lang="en-US" b="1" dirty="0"/>
        </a:p>
      </dgm:t>
    </dgm:pt>
    <dgm:pt modelId="{5FADDC61-8B8F-4CE6-BD08-CD32A4B89E41}" type="sibTrans" cxnId="{C1BE9E6E-2D90-4C8C-8612-14ED83D4D82F}">
      <dgm:prSet/>
      <dgm:spPr/>
      <dgm:t>
        <a:bodyPr/>
        <a:lstStyle/>
        <a:p>
          <a:endParaRPr lang="en-US" b="1" dirty="0"/>
        </a:p>
      </dgm:t>
    </dgm:pt>
    <dgm:pt modelId="{4F538227-6768-4372-8EFA-D009455A0482}">
      <dgm:prSet phldrT="[Text]"/>
      <dgm:spPr/>
      <dgm:t>
        <a:bodyPr/>
        <a:lstStyle/>
        <a:p>
          <a:r>
            <a:rPr lang="en-US" b="1" dirty="0"/>
            <a:t>BUSINESS REQUIREMENT STUDY</a:t>
          </a:r>
        </a:p>
      </dgm:t>
    </dgm:pt>
    <dgm:pt modelId="{A4688FC2-1471-4B56-ADE6-56790981BE07}" type="parTrans" cxnId="{5E23EF60-83AB-4288-9E92-F8C352606E61}">
      <dgm:prSet/>
      <dgm:spPr/>
      <dgm:t>
        <a:bodyPr/>
        <a:lstStyle/>
        <a:p>
          <a:endParaRPr lang="en-US" b="1" dirty="0"/>
        </a:p>
      </dgm:t>
    </dgm:pt>
    <dgm:pt modelId="{3022AD8A-037F-4223-A443-4B7AFD2D6F74}" type="sibTrans" cxnId="{5E23EF60-83AB-4288-9E92-F8C352606E61}">
      <dgm:prSet/>
      <dgm:spPr/>
      <dgm:t>
        <a:bodyPr/>
        <a:lstStyle/>
        <a:p>
          <a:endParaRPr lang="en-US" b="1" dirty="0"/>
        </a:p>
      </dgm:t>
    </dgm:pt>
    <dgm:pt modelId="{EC025C83-1FDF-4E91-9770-5D0D9049E6C7}">
      <dgm:prSet phldrT="[Text]"/>
      <dgm:spPr/>
      <dgm:t>
        <a:bodyPr/>
        <a:lstStyle/>
        <a:p>
          <a:r>
            <a:rPr lang="en-US" b="1" dirty="0"/>
            <a:t>CONSULTANCY</a:t>
          </a:r>
        </a:p>
      </dgm:t>
    </dgm:pt>
    <dgm:pt modelId="{6635BDB5-699A-4B14-B79E-29E8585340FD}" type="parTrans" cxnId="{34A89FE3-05B6-4EC4-BDDD-72E2C8BDD1A4}">
      <dgm:prSet/>
      <dgm:spPr/>
      <dgm:t>
        <a:bodyPr/>
        <a:lstStyle/>
        <a:p>
          <a:endParaRPr lang="en-US" b="1" dirty="0"/>
        </a:p>
      </dgm:t>
    </dgm:pt>
    <dgm:pt modelId="{FB4E76A6-4350-4368-8DAE-127D4A451CFF}" type="sibTrans" cxnId="{34A89FE3-05B6-4EC4-BDDD-72E2C8BDD1A4}">
      <dgm:prSet/>
      <dgm:spPr/>
      <dgm:t>
        <a:bodyPr/>
        <a:lstStyle/>
        <a:p>
          <a:endParaRPr lang="en-US" b="1" dirty="0"/>
        </a:p>
      </dgm:t>
    </dgm:pt>
    <dgm:pt modelId="{54BEA3C3-AFEF-4BE4-8899-42E9BE4889F5}">
      <dgm:prSet phldrT="[Text]"/>
      <dgm:spPr/>
      <dgm:t>
        <a:bodyPr/>
        <a:lstStyle/>
        <a:p>
          <a:r>
            <a:rPr lang="en-US" b="1" dirty="0"/>
            <a:t>BUSINESS PROCESS RE ENGINEERING</a:t>
          </a:r>
        </a:p>
      </dgm:t>
    </dgm:pt>
    <dgm:pt modelId="{39A7E197-1436-4DEC-A881-60A956DCC8C2}" type="parTrans" cxnId="{C4561B49-8142-413E-990E-8FE2F6EEC97F}">
      <dgm:prSet/>
      <dgm:spPr/>
      <dgm:t>
        <a:bodyPr/>
        <a:lstStyle/>
        <a:p>
          <a:endParaRPr lang="en-US" b="1" dirty="0"/>
        </a:p>
      </dgm:t>
    </dgm:pt>
    <dgm:pt modelId="{4B043CE4-446F-491D-B2A4-A02C3D590401}" type="sibTrans" cxnId="{C4561B49-8142-413E-990E-8FE2F6EEC97F}">
      <dgm:prSet/>
      <dgm:spPr/>
      <dgm:t>
        <a:bodyPr/>
        <a:lstStyle/>
        <a:p>
          <a:endParaRPr lang="en-US" b="1" dirty="0"/>
        </a:p>
      </dgm:t>
    </dgm:pt>
    <dgm:pt modelId="{692DFBD6-F4F0-4930-9EC1-C201FFA8AA80}">
      <dgm:prSet phldrT="[Text]"/>
      <dgm:spPr/>
      <dgm:t>
        <a:bodyPr/>
        <a:lstStyle/>
        <a:p>
          <a:r>
            <a:rPr lang="en-US" b="1" dirty="0"/>
            <a:t>SERVICE LEVEL AGREEMENT</a:t>
          </a:r>
        </a:p>
      </dgm:t>
    </dgm:pt>
    <dgm:pt modelId="{E32E46FD-9384-43FA-8DA8-DFA899E4DDC8}" type="parTrans" cxnId="{C4D7A87B-BF92-4B69-971C-B1C1E8BB59D7}">
      <dgm:prSet/>
      <dgm:spPr/>
      <dgm:t>
        <a:bodyPr/>
        <a:lstStyle/>
        <a:p>
          <a:endParaRPr lang="en-US" b="1" dirty="0"/>
        </a:p>
      </dgm:t>
    </dgm:pt>
    <dgm:pt modelId="{3E19D2B0-D7A5-43F8-9EF8-9CCE3547717D}" type="sibTrans" cxnId="{C4D7A87B-BF92-4B69-971C-B1C1E8BB59D7}">
      <dgm:prSet/>
      <dgm:spPr/>
      <dgm:t>
        <a:bodyPr/>
        <a:lstStyle/>
        <a:p>
          <a:endParaRPr lang="en-US" b="1" dirty="0"/>
        </a:p>
      </dgm:t>
    </dgm:pt>
    <dgm:pt modelId="{D9599002-D84E-4D9D-AFFF-D2D2C8FC4D11}">
      <dgm:prSet phldrT="[Text]"/>
      <dgm:spPr/>
      <dgm:t>
        <a:bodyPr/>
        <a:lstStyle/>
        <a:p>
          <a:r>
            <a:rPr lang="en-US" b="1" dirty="0"/>
            <a:t>USER ADAPTATION TRAINING</a:t>
          </a:r>
        </a:p>
      </dgm:t>
    </dgm:pt>
    <dgm:pt modelId="{0425300F-BE10-45AC-A058-D5B8EFDF36B6}" type="parTrans" cxnId="{094227D9-E7BC-40A0-9004-0C7806CA831B}">
      <dgm:prSet/>
      <dgm:spPr/>
      <dgm:t>
        <a:bodyPr/>
        <a:lstStyle/>
        <a:p>
          <a:endParaRPr lang="en-US" b="1" dirty="0"/>
        </a:p>
      </dgm:t>
    </dgm:pt>
    <dgm:pt modelId="{5F3BAA54-AEE7-4141-8B2E-ADBBCC2C1AF3}" type="sibTrans" cxnId="{094227D9-E7BC-40A0-9004-0C7806CA831B}">
      <dgm:prSet/>
      <dgm:spPr/>
      <dgm:t>
        <a:bodyPr/>
        <a:lstStyle/>
        <a:p>
          <a:endParaRPr lang="en-US" b="1" dirty="0"/>
        </a:p>
      </dgm:t>
    </dgm:pt>
    <dgm:pt modelId="{846EFFC6-B07F-4738-AACB-FD449DB10319}">
      <dgm:prSet phldrT="[Text]"/>
      <dgm:spPr/>
      <dgm:t>
        <a:bodyPr/>
        <a:lstStyle/>
        <a:p>
          <a:r>
            <a:rPr lang="en-US" b="1" dirty="0"/>
            <a:t>SOFTWARE IMPLEMENTATION</a:t>
          </a:r>
        </a:p>
      </dgm:t>
    </dgm:pt>
    <dgm:pt modelId="{CE5FB552-1765-4F15-9374-E018F752B8BF}" type="parTrans" cxnId="{E1164FBC-4197-4C0D-A561-06EDC7B5FB34}">
      <dgm:prSet/>
      <dgm:spPr/>
      <dgm:t>
        <a:bodyPr/>
        <a:lstStyle/>
        <a:p>
          <a:endParaRPr lang="en-US" b="1" dirty="0"/>
        </a:p>
      </dgm:t>
    </dgm:pt>
    <dgm:pt modelId="{B7B1AAEF-2A19-420D-9128-90D7639BB1C3}" type="sibTrans" cxnId="{E1164FBC-4197-4C0D-A561-06EDC7B5FB34}">
      <dgm:prSet/>
      <dgm:spPr/>
      <dgm:t>
        <a:bodyPr/>
        <a:lstStyle/>
        <a:p>
          <a:endParaRPr lang="en-US" b="1" dirty="0"/>
        </a:p>
      </dgm:t>
    </dgm:pt>
    <dgm:pt modelId="{153BD12F-C4CA-4197-8462-02772A4C0C9A}">
      <dgm:prSet phldrT="[Text]"/>
      <dgm:spPr/>
      <dgm:t>
        <a:bodyPr/>
        <a:lstStyle/>
        <a:p>
          <a:r>
            <a:rPr lang="en-US" b="1" dirty="0"/>
            <a:t>LIVE OPERATION</a:t>
          </a:r>
        </a:p>
      </dgm:t>
    </dgm:pt>
    <dgm:pt modelId="{4D8AA2C8-3D9F-4B06-8717-507061E3FC5C}" type="parTrans" cxnId="{833229A8-2B29-4005-8412-7168B22B4BF3}">
      <dgm:prSet/>
      <dgm:spPr/>
      <dgm:t>
        <a:bodyPr/>
        <a:lstStyle/>
        <a:p>
          <a:endParaRPr lang="en-US" b="1" dirty="0"/>
        </a:p>
      </dgm:t>
    </dgm:pt>
    <dgm:pt modelId="{98B3F803-FA60-41B3-A221-DCC069DAADAF}" type="sibTrans" cxnId="{833229A8-2B29-4005-8412-7168B22B4BF3}">
      <dgm:prSet/>
      <dgm:spPr/>
      <dgm:t>
        <a:bodyPr/>
        <a:lstStyle/>
        <a:p>
          <a:endParaRPr lang="en-US" b="1" dirty="0"/>
        </a:p>
      </dgm:t>
    </dgm:pt>
    <dgm:pt modelId="{FA20CBE9-13EA-47DF-A709-EB3853BEC32D}" type="pres">
      <dgm:prSet presAssocID="{3D51D3F2-D300-412F-B09A-AB86948F2ABE}" presName="Name0" presStyleCnt="0">
        <dgm:presLayoutVars>
          <dgm:chMax/>
          <dgm:chPref/>
          <dgm:dir/>
        </dgm:presLayoutVars>
      </dgm:prSet>
      <dgm:spPr/>
    </dgm:pt>
    <dgm:pt modelId="{D33372D1-62CF-4AEE-9B14-D63272A21680}" type="pres">
      <dgm:prSet presAssocID="{D82535D1-00EE-4636-A90D-F1E3F00E14A6}" presName="composite" presStyleCnt="0">
        <dgm:presLayoutVars>
          <dgm:chMax val="1"/>
          <dgm:chPref val="1"/>
        </dgm:presLayoutVars>
      </dgm:prSet>
      <dgm:spPr/>
    </dgm:pt>
    <dgm:pt modelId="{B0A31DF3-8BF5-43E9-885E-8ACCC459AA2A}" type="pres">
      <dgm:prSet presAssocID="{D82535D1-00EE-4636-A90D-F1E3F00E14A6}" presName="Accent" presStyleLbl="trAlignAcc1" presStyleIdx="0" presStyleCnt="8">
        <dgm:presLayoutVars>
          <dgm:chMax val="0"/>
          <dgm:chPref val="0"/>
        </dgm:presLayoutVars>
      </dgm:prSet>
      <dgm:spPr/>
    </dgm:pt>
    <dgm:pt modelId="{F79DD77A-4D42-4758-8D00-6938AECE023A}" type="pres">
      <dgm:prSet presAssocID="{D82535D1-00EE-4636-A90D-F1E3F00E14A6}" presName="Image" presStyleLbl="alignImgPlace1" presStyleIdx="0" presStyleCnt="8">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EF7CD681-CB80-4E74-8D9A-7FFE61EB2416}" type="pres">
      <dgm:prSet presAssocID="{D82535D1-00EE-4636-A90D-F1E3F00E14A6}" presName="ChildComposite" presStyleCnt="0"/>
      <dgm:spPr/>
    </dgm:pt>
    <dgm:pt modelId="{E14BF080-65FB-4CF5-B244-F9042CE8F142}" type="pres">
      <dgm:prSet presAssocID="{D82535D1-00EE-4636-A90D-F1E3F00E14A6}" presName="Child" presStyleLbl="node1" presStyleIdx="0" presStyleCnt="0">
        <dgm:presLayoutVars>
          <dgm:chMax val="0"/>
          <dgm:chPref val="0"/>
          <dgm:bulletEnabled val="1"/>
        </dgm:presLayoutVars>
      </dgm:prSet>
      <dgm:spPr/>
    </dgm:pt>
    <dgm:pt modelId="{0C7AE506-A88E-4023-8E95-AD2A474691B7}" type="pres">
      <dgm:prSet presAssocID="{D82535D1-00EE-4636-A90D-F1E3F00E14A6}" presName="Parent" presStyleLbl="revTx" presStyleIdx="0" presStyleCnt="8">
        <dgm:presLayoutVars>
          <dgm:chMax val="1"/>
          <dgm:chPref val="0"/>
          <dgm:bulletEnabled val="1"/>
        </dgm:presLayoutVars>
      </dgm:prSet>
      <dgm:spPr/>
    </dgm:pt>
    <dgm:pt modelId="{E43B54E8-2A1C-4290-B704-9F49CFE9E5CA}" type="pres">
      <dgm:prSet presAssocID="{5FADDC61-8B8F-4CE6-BD08-CD32A4B89E41}" presName="sibTrans" presStyleCnt="0"/>
      <dgm:spPr/>
    </dgm:pt>
    <dgm:pt modelId="{FBFBDCAE-7D1F-49B4-8A85-F175AE6E6A77}" type="pres">
      <dgm:prSet presAssocID="{4F538227-6768-4372-8EFA-D009455A0482}" presName="composite" presStyleCnt="0">
        <dgm:presLayoutVars>
          <dgm:chMax val="1"/>
          <dgm:chPref val="1"/>
        </dgm:presLayoutVars>
      </dgm:prSet>
      <dgm:spPr/>
    </dgm:pt>
    <dgm:pt modelId="{4EF62BA7-304C-43D2-959D-E9BB2BA2F7F5}" type="pres">
      <dgm:prSet presAssocID="{4F538227-6768-4372-8EFA-D009455A0482}" presName="Accent" presStyleLbl="trAlignAcc1" presStyleIdx="1" presStyleCnt="8">
        <dgm:presLayoutVars>
          <dgm:chMax val="0"/>
          <dgm:chPref val="0"/>
        </dgm:presLayoutVars>
      </dgm:prSet>
      <dgm:spPr/>
    </dgm:pt>
    <dgm:pt modelId="{88BF1F38-9259-4872-89DD-B6646C384B03}" type="pres">
      <dgm:prSet presAssocID="{4F538227-6768-4372-8EFA-D009455A0482}" presName="Image" presStyleLbl="alignImgPlace1" presStyleIdx="1" presStyleCnt="8">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ED7CA2FB-4188-4BE3-A9D7-6D8068DD5649}" type="pres">
      <dgm:prSet presAssocID="{4F538227-6768-4372-8EFA-D009455A0482}" presName="ChildComposite" presStyleCnt="0"/>
      <dgm:spPr/>
    </dgm:pt>
    <dgm:pt modelId="{1C87D22F-7463-48C2-9080-7E30E62039F9}" type="pres">
      <dgm:prSet presAssocID="{4F538227-6768-4372-8EFA-D009455A0482}" presName="Child" presStyleLbl="node1" presStyleIdx="0" presStyleCnt="0">
        <dgm:presLayoutVars>
          <dgm:chMax val="0"/>
          <dgm:chPref val="0"/>
          <dgm:bulletEnabled val="1"/>
        </dgm:presLayoutVars>
      </dgm:prSet>
      <dgm:spPr/>
    </dgm:pt>
    <dgm:pt modelId="{933A8205-93E3-4A1F-852C-7608AC328F06}" type="pres">
      <dgm:prSet presAssocID="{4F538227-6768-4372-8EFA-D009455A0482}" presName="Parent" presStyleLbl="revTx" presStyleIdx="1" presStyleCnt="8">
        <dgm:presLayoutVars>
          <dgm:chMax val="1"/>
          <dgm:chPref val="0"/>
          <dgm:bulletEnabled val="1"/>
        </dgm:presLayoutVars>
      </dgm:prSet>
      <dgm:spPr/>
    </dgm:pt>
    <dgm:pt modelId="{7670DC76-7BA5-4AA7-8D80-EC2647278BBE}" type="pres">
      <dgm:prSet presAssocID="{3022AD8A-037F-4223-A443-4B7AFD2D6F74}" presName="sibTrans" presStyleCnt="0"/>
      <dgm:spPr/>
    </dgm:pt>
    <dgm:pt modelId="{A3942D1F-C8AE-4253-9673-25A2A932CF3F}" type="pres">
      <dgm:prSet presAssocID="{EC025C83-1FDF-4E91-9770-5D0D9049E6C7}" presName="composite" presStyleCnt="0">
        <dgm:presLayoutVars>
          <dgm:chMax val="1"/>
          <dgm:chPref val="1"/>
        </dgm:presLayoutVars>
      </dgm:prSet>
      <dgm:spPr/>
    </dgm:pt>
    <dgm:pt modelId="{361B7BFE-361A-437D-9C69-E3C3AA0C0231}" type="pres">
      <dgm:prSet presAssocID="{EC025C83-1FDF-4E91-9770-5D0D9049E6C7}" presName="Accent" presStyleLbl="trAlignAcc1" presStyleIdx="2" presStyleCnt="8">
        <dgm:presLayoutVars>
          <dgm:chMax val="0"/>
          <dgm:chPref val="0"/>
        </dgm:presLayoutVars>
      </dgm:prSet>
      <dgm:spPr/>
    </dgm:pt>
    <dgm:pt modelId="{BE0A27DA-006D-4644-A2F4-F65F56E0B0B4}" type="pres">
      <dgm:prSet presAssocID="{EC025C83-1FDF-4E91-9770-5D0D9049E6C7}" presName="Image" presStyleLbl="alignImgPlace1" presStyleIdx="2" presStyleCnt="8">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pt>
    <dgm:pt modelId="{2416A44F-EFF9-4477-9D55-0CB33CD1774F}" type="pres">
      <dgm:prSet presAssocID="{EC025C83-1FDF-4E91-9770-5D0D9049E6C7}" presName="ChildComposite" presStyleCnt="0"/>
      <dgm:spPr/>
    </dgm:pt>
    <dgm:pt modelId="{92CC74C4-6B01-4F54-9842-F83608DA1883}" type="pres">
      <dgm:prSet presAssocID="{EC025C83-1FDF-4E91-9770-5D0D9049E6C7}" presName="Child" presStyleLbl="node1" presStyleIdx="0" presStyleCnt="0">
        <dgm:presLayoutVars>
          <dgm:chMax val="0"/>
          <dgm:chPref val="0"/>
          <dgm:bulletEnabled val="1"/>
        </dgm:presLayoutVars>
      </dgm:prSet>
      <dgm:spPr/>
    </dgm:pt>
    <dgm:pt modelId="{DD614005-E7C7-4A82-B52B-11EE47D95D94}" type="pres">
      <dgm:prSet presAssocID="{EC025C83-1FDF-4E91-9770-5D0D9049E6C7}" presName="Parent" presStyleLbl="revTx" presStyleIdx="2" presStyleCnt="8">
        <dgm:presLayoutVars>
          <dgm:chMax val="1"/>
          <dgm:chPref val="0"/>
          <dgm:bulletEnabled val="1"/>
        </dgm:presLayoutVars>
      </dgm:prSet>
      <dgm:spPr/>
    </dgm:pt>
    <dgm:pt modelId="{21B32B2D-54DA-4776-8828-5F0715E3F94D}" type="pres">
      <dgm:prSet presAssocID="{FB4E76A6-4350-4368-8DAE-127D4A451CFF}" presName="sibTrans" presStyleCnt="0"/>
      <dgm:spPr/>
    </dgm:pt>
    <dgm:pt modelId="{A45D7175-C77D-46E7-80F6-CF74D5257559}" type="pres">
      <dgm:prSet presAssocID="{54BEA3C3-AFEF-4BE4-8899-42E9BE4889F5}" presName="composite" presStyleCnt="0">
        <dgm:presLayoutVars>
          <dgm:chMax val="1"/>
          <dgm:chPref val="1"/>
        </dgm:presLayoutVars>
      </dgm:prSet>
      <dgm:spPr/>
    </dgm:pt>
    <dgm:pt modelId="{29FD943C-8C75-4C11-9FD0-1513C1E01207}" type="pres">
      <dgm:prSet presAssocID="{54BEA3C3-AFEF-4BE4-8899-42E9BE4889F5}" presName="Accent" presStyleLbl="trAlignAcc1" presStyleIdx="3" presStyleCnt="8">
        <dgm:presLayoutVars>
          <dgm:chMax val="0"/>
          <dgm:chPref val="0"/>
        </dgm:presLayoutVars>
      </dgm:prSet>
      <dgm:spPr/>
    </dgm:pt>
    <dgm:pt modelId="{98E3BCFC-FFB4-496D-B025-7D33C870D99A}" type="pres">
      <dgm:prSet presAssocID="{54BEA3C3-AFEF-4BE4-8899-42E9BE4889F5}" presName="Image" presStyleLbl="alignImgPlace1" presStyleIdx="3" presStyleCnt="8">
        <dgm:presLayoutVars>
          <dgm:chMax val="0"/>
          <dgm:chPref val="0"/>
        </dgm:presLayoutVars>
      </dgm:prSet>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388" t="-1010" r="1388" b="-46990"/>
          </a:stretch>
        </a:blipFill>
      </dgm:spPr>
    </dgm:pt>
    <dgm:pt modelId="{F58FD79A-C480-4899-B580-245EB6BBE442}" type="pres">
      <dgm:prSet presAssocID="{54BEA3C3-AFEF-4BE4-8899-42E9BE4889F5}" presName="ChildComposite" presStyleCnt="0"/>
      <dgm:spPr/>
    </dgm:pt>
    <dgm:pt modelId="{6B4A2AC8-B189-42BF-B17A-4D3FDB8EBEB3}" type="pres">
      <dgm:prSet presAssocID="{54BEA3C3-AFEF-4BE4-8899-42E9BE4889F5}" presName="Child" presStyleLbl="node1" presStyleIdx="0" presStyleCnt="0">
        <dgm:presLayoutVars>
          <dgm:chMax val="0"/>
          <dgm:chPref val="0"/>
          <dgm:bulletEnabled val="1"/>
        </dgm:presLayoutVars>
      </dgm:prSet>
      <dgm:spPr/>
    </dgm:pt>
    <dgm:pt modelId="{30450581-B9CA-45BB-8969-D4385DB71885}" type="pres">
      <dgm:prSet presAssocID="{54BEA3C3-AFEF-4BE4-8899-42E9BE4889F5}" presName="Parent" presStyleLbl="revTx" presStyleIdx="3" presStyleCnt="8">
        <dgm:presLayoutVars>
          <dgm:chMax val="1"/>
          <dgm:chPref val="0"/>
          <dgm:bulletEnabled val="1"/>
        </dgm:presLayoutVars>
      </dgm:prSet>
      <dgm:spPr/>
    </dgm:pt>
    <dgm:pt modelId="{8053B290-00DF-4EA6-94AA-1DE24357AED0}" type="pres">
      <dgm:prSet presAssocID="{4B043CE4-446F-491D-B2A4-A02C3D590401}" presName="sibTrans" presStyleCnt="0"/>
      <dgm:spPr/>
    </dgm:pt>
    <dgm:pt modelId="{1AFA123F-DC05-4136-B25D-C408A1CE4638}" type="pres">
      <dgm:prSet presAssocID="{846EFFC6-B07F-4738-AACB-FD449DB10319}" presName="composite" presStyleCnt="0">
        <dgm:presLayoutVars>
          <dgm:chMax val="1"/>
          <dgm:chPref val="1"/>
        </dgm:presLayoutVars>
      </dgm:prSet>
      <dgm:spPr/>
    </dgm:pt>
    <dgm:pt modelId="{68550525-A4AE-4CD8-9E71-2D524A36F6AB}" type="pres">
      <dgm:prSet presAssocID="{846EFFC6-B07F-4738-AACB-FD449DB10319}" presName="Accent" presStyleLbl="trAlignAcc1" presStyleIdx="4" presStyleCnt="8">
        <dgm:presLayoutVars>
          <dgm:chMax val="0"/>
          <dgm:chPref val="0"/>
        </dgm:presLayoutVars>
      </dgm:prSet>
      <dgm:spPr/>
    </dgm:pt>
    <dgm:pt modelId="{40CB392A-0045-4318-A7AA-5550078999A0}" type="pres">
      <dgm:prSet presAssocID="{846EFFC6-B07F-4738-AACB-FD449DB10319}" presName="Image" presStyleLbl="alignImgPlace1" presStyleIdx="4" presStyleCnt="8">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dgm:spPr>
    </dgm:pt>
    <dgm:pt modelId="{C82E03E9-8AF8-47A4-8C7A-8BB38EDAC580}" type="pres">
      <dgm:prSet presAssocID="{846EFFC6-B07F-4738-AACB-FD449DB10319}" presName="ChildComposite" presStyleCnt="0"/>
      <dgm:spPr/>
    </dgm:pt>
    <dgm:pt modelId="{222B1725-FBD8-447E-B944-93449949A36E}" type="pres">
      <dgm:prSet presAssocID="{846EFFC6-B07F-4738-AACB-FD449DB10319}" presName="Child" presStyleLbl="node1" presStyleIdx="0" presStyleCnt="0">
        <dgm:presLayoutVars>
          <dgm:chMax val="0"/>
          <dgm:chPref val="0"/>
          <dgm:bulletEnabled val="1"/>
        </dgm:presLayoutVars>
      </dgm:prSet>
      <dgm:spPr/>
    </dgm:pt>
    <dgm:pt modelId="{BBE65C72-49E1-40B0-91ED-B8FBAC63F6F0}" type="pres">
      <dgm:prSet presAssocID="{846EFFC6-B07F-4738-AACB-FD449DB10319}" presName="Parent" presStyleLbl="revTx" presStyleIdx="4" presStyleCnt="8">
        <dgm:presLayoutVars>
          <dgm:chMax val="1"/>
          <dgm:chPref val="0"/>
          <dgm:bulletEnabled val="1"/>
        </dgm:presLayoutVars>
      </dgm:prSet>
      <dgm:spPr/>
    </dgm:pt>
    <dgm:pt modelId="{186CA8B1-DD6B-40B1-B9D7-CF770CD0FC04}" type="pres">
      <dgm:prSet presAssocID="{B7B1AAEF-2A19-420D-9128-90D7639BB1C3}" presName="sibTrans" presStyleCnt="0"/>
      <dgm:spPr/>
    </dgm:pt>
    <dgm:pt modelId="{3C98C819-DC58-420B-8A98-BB3955FDE68A}" type="pres">
      <dgm:prSet presAssocID="{D9599002-D84E-4D9D-AFFF-D2D2C8FC4D11}" presName="composite" presStyleCnt="0">
        <dgm:presLayoutVars>
          <dgm:chMax val="1"/>
          <dgm:chPref val="1"/>
        </dgm:presLayoutVars>
      </dgm:prSet>
      <dgm:spPr/>
    </dgm:pt>
    <dgm:pt modelId="{614F4DC9-B1BE-4D94-BFA5-9B14C9CBD874}" type="pres">
      <dgm:prSet presAssocID="{D9599002-D84E-4D9D-AFFF-D2D2C8FC4D11}" presName="Accent" presStyleLbl="trAlignAcc1" presStyleIdx="5" presStyleCnt="8">
        <dgm:presLayoutVars>
          <dgm:chMax val="0"/>
          <dgm:chPref val="0"/>
        </dgm:presLayoutVars>
      </dgm:prSet>
      <dgm:spPr/>
    </dgm:pt>
    <dgm:pt modelId="{1D993341-2B8A-40AE-A127-DD4638AF5DC4}" type="pres">
      <dgm:prSet presAssocID="{D9599002-D84E-4D9D-AFFF-D2D2C8FC4D11}" presName="Image" presStyleLbl="alignImgPlace1" presStyleIdx="5" presStyleCnt="8">
        <dgm:presLayoutVars>
          <dgm:chMax val="0"/>
          <dgm:chPref val="0"/>
        </dgm:presLayoutVars>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dgm:spPr>
    </dgm:pt>
    <dgm:pt modelId="{FF64083C-1E06-44C5-9D91-D76242A6537E}" type="pres">
      <dgm:prSet presAssocID="{D9599002-D84E-4D9D-AFFF-D2D2C8FC4D11}" presName="ChildComposite" presStyleCnt="0"/>
      <dgm:spPr/>
    </dgm:pt>
    <dgm:pt modelId="{5D8F75A4-618C-49AA-AF60-1B98612390FF}" type="pres">
      <dgm:prSet presAssocID="{D9599002-D84E-4D9D-AFFF-D2D2C8FC4D11}" presName="Child" presStyleLbl="node1" presStyleIdx="0" presStyleCnt="0">
        <dgm:presLayoutVars>
          <dgm:chMax val="0"/>
          <dgm:chPref val="0"/>
          <dgm:bulletEnabled val="1"/>
        </dgm:presLayoutVars>
      </dgm:prSet>
      <dgm:spPr/>
    </dgm:pt>
    <dgm:pt modelId="{8297F56B-CEC6-46B9-8455-DFD5EA1A6E37}" type="pres">
      <dgm:prSet presAssocID="{D9599002-D84E-4D9D-AFFF-D2D2C8FC4D11}" presName="Parent" presStyleLbl="revTx" presStyleIdx="5" presStyleCnt="8">
        <dgm:presLayoutVars>
          <dgm:chMax val="1"/>
          <dgm:chPref val="0"/>
          <dgm:bulletEnabled val="1"/>
        </dgm:presLayoutVars>
      </dgm:prSet>
      <dgm:spPr/>
    </dgm:pt>
    <dgm:pt modelId="{849154A4-0AD2-4316-BA5E-4918F0649E9F}" type="pres">
      <dgm:prSet presAssocID="{5F3BAA54-AEE7-4141-8B2E-ADBBCC2C1AF3}" presName="sibTrans" presStyleCnt="0"/>
      <dgm:spPr/>
    </dgm:pt>
    <dgm:pt modelId="{C4962D95-EBE5-4D87-82B9-69458A0A79BD}" type="pres">
      <dgm:prSet presAssocID="{153BD12F-C4CA-4197-8462-02772A4C0C9A}" presName="composite" presStyleCnt="0">
        <dgm:presLayoutVars>
          <dgm:chMax val="1"/>
          <dgm:chPref val="1"/>
        </dgm:presLayoutVars>
      </dgm:prSet>
      <dgm:spPr/>
    </dgm:pt>
    <dgm:pt modelId="{2D408773-2D19-4BF7-AA62-47E2B1AE95BD}" type="pres">
      <dgm:prSet presAssocID="{153BD12F-C4CA-4197-8462-02772A4C0C9A}" presName="Accent" presStyleLbl="trAlignAcc1" presStyleIdx="6" presStyleCnt="8">
        <dgm:presLayoutVars>
          <dgm:chMax val="0"/>
          <dgm:chPref val="0"/>
        </dgm:presLayoutVars>
      </dgm:prSet>
      <dgm:spPr/>
    </dgm:pt>
    <dgm:pt modelId="{36B61C76-61A1-40A6-AD10-FA709EFFDAE1}" type="pres">
      <dgm:prSet presAssocID="{153BD12F-C4CA-4197-8462-02772A4C0C9A}" presName="Image" presStyleLbl="alignImgPlace1" presStyleIdx="6" presStyleCnt="8">
        <dgm:presLayoutVars>
          <dgm:chMax val="0"/>
          <dgm:chPref val="0"/>
        </dgm:presLayoutVars>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pt>
    <dgm:pt modelId="{B30213FF-6205-487B-B22A-A21C5A45359C}" type="pres">
      <dgm:prSet presAssocID="{153BD12F-C4CA-4197-8462-02772A4C0C9A}" presName="ChildComposite" presStyleCnt="0"/>
      <dgm:spPr/>
    </dgm:pt>
    <dgm:pt modelId="{56C8745B-41E9-4AAC-8E76-5EEC3CDAE2F8}" type="pres">
      <dgm:prSet presAssocID="{153BD12F-C4CA-4197-8462-02772A4C0C9A}" presName="Child" presStyleLbl="node1" presStyleIdx="0" presStyleCnt="0">
        <dgm:presLayoutVars>
          <dgm:chMax val="0"/>
          <dgm:chPref val="0"/>
          <dgm:bulletEnabled val="1"/>
        </dgm:presLayoutVars>
      </dgm:prSet>
      <dgm:spPr/>
    </dgm:pt>
    <dgm:pt modelId="{DE95CC59-CC07-4A47-9982-27F6CE1FE588}" type="pres">
      <dgm:prSet presAssocID="{153BD12F-C4CA-4197-8462-02772A4C0C9A}" presName="Parent" presStyleLbl="revTx" presStyleIdx="6" presStyleCnt="8">
        <dgm:presLayoutVars>
          <dgm:chMax val="1"/>
          <dgm:chPref val="0"/>
          <dgm:bulletEnabled val="1"/>
        </dgm:presLayoutVars>
      </dgm:prSet>
      <dgm:spPr/>
    </dgm:pt>
    <dgm:pt modelId="{4BF90C4F-E44C-4421-9E9A-99822E1DDE50}" type="pres">
      <dgm:prSet presAssocID="{98B3F803-FA60-41B3-A221-DCC069DAADAF}" presName="sibTrans" presStyleCnt="0"/>
      <dgm:spPr/>
    </dgm:pt>
    <dgm:pt modelId="{A0BD552F-FE06-4185-BE1A-963672A4B702}" type="pres">
      <dgm:prSet presAssocID="{692DFBD6-F4F0-4930-9EC1-C201FFA8AA80}" presName="composite" presStyleCnt="0">
        <dgm:presLayoutVars>
          <dgm:chMax val="1"/>
          <dgm:chPref val="1"/>
        </dgm:presLayoutVars>
      </dgm:prSet>
      <dgm:spPr/>
    </dgm:pt>
    <dgm:pt modelId="{A50B38CF-B0C5-4CA8-B10F-037AB438A2DE}" type="pres">
      <dgm:prSet presAssocID="{692DFBD6-F4F0-4930-9EC1-C201FFA8AA80}" presName="Accent" presStyleLbl="trAlignAcc1" presStyleIdx="7" presStyleCnt="8">
        <dgm:presLayoutVars>
          <dgm:chMax val="0"/>
          <dgm:chPref val="0"/>
        </dgm:presLayoutVars>
      </dgm:prSet>
      <dgm:spPr/>
    </dgm:pt>
    <dgm:pt modelId="{99D02239-4CB3-4507-81ED-5E957AA78341}" type="pres">
      <dgm:prSet presAssocID="{692DFBD6-F4F0-4930-9EC1-C201FFA8AA80}" presName="Image" presStyleLbl="alignImgPlace1" presStyleIdx="7" presStyleCnt="8">
        <dgm:presLayoutVars>
          <dgm:chMax val="0"/>
          <dgm:chPref val="0"/>
        </dgm:presLayoutVars>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dgm:spPr>
    </dgm:pt>
    <dgm:pt modelId="{E51F4908-DFCB-4A01-A4D0-022A2A3DD414}" type="pres">
      <dgm:prSet presAssocID="{692DFBD6-F4F0-4930-9EC1-C201FFA8AA80}" presName="ChildComposite" presStyleCnt="0"/>
      <dgm:spPr/>
    </dgm:pt>
    <dgm:pt modelId="{14406F57-D7EF-4F40-A4A4-EB0B44DC50FF}" type="pres">
      <dgm:prSet presAssocID="{692DFBD6-F4F0-4930-9EC1-C201FFA8AA80}" presName="Child" presStyleLbl="node1" presStyleIdx="0" presStyleCnt="0">
        <dgm:presLayoutVars>
          <dgm:chMax val="0"/>
          <dgm:chPref val="0"/>
          <dgm:bulletEnabled val="1"/>
        </dgm:presLayoutVars>
      </dgm:prSet>
      <dgm:spPr/>
    </dgm:pt>
    <dgm:pt modelId="{92DAAC18-2BB5-47C0-AB0A-9CA13CF485AC}" type="pres">
      <dgm:prSet presAssocID="{692DFBD6-F4F0-4930-9EC1-C201FFA8AA80}" presName="Parent" presStyleLbl="revTx" presStyleIdx="7" presStyleCnt="8">
        <dgm:presLayoutVars>
          <dgm:chMax val="1"/>
          <dgm:chPref val="0"/>
          <dgm:bulletEnabled val="1"/>
        </dgm:presLayoutVars>
      </dgm:prSet>
      <dgm:spPr/>
    </dgm:pt>
  </dgm:ptLst>
  <dgm:cxnLst>
    <dgm:cxn modelId="{A3E5A007-DFF3-495F-B0B8-4359337EC208}" type="presOf" srcId="{EC025C83-1FDF-4E91-9770-5D0D9049E6C7}" destId="{DD614005-E7C7-4A82-B52B-11EE47D95D94}" srcOrd="0" destOrd="0" presId="urn:microsoft.com/office/officeart/2008/layout/CaptionedPictures"/>
    <dgm:cxn modelId="{B0592D13-745D-4B0B-A17D-7EDCBF375170}" type="presOf" srcId="{3D51D3F2-D300-412F-B09A-AB86948F2ABE}" destId="{FA20CBE9-13EA-47DF-A709-EB3853BEC32D}" srcOrd="0" destOrd="0" presId="urn:microsoft.com/office/officeart/2008/layout/CaptionedPictures"/>
    <dgm:cxn modelId="{C20B5D1F-C250-4B3D-BD4B-E56DA03A809B}" type="presOf" srcId="{153BD12F-C4CA-4197-8462-02772A4C0C9A}" destId="{DE95CC59-CC07-4A47-9982-27F6CE1FE588}" srcOrd="0" destOrd="0" presId="urn:microsoft.com/office/officeart/2008/layout/CaptionedPictures"/>
    <dgm:cxn modelId="{5E23EF60-83AB-4288-9E92-F8C352606E61}" srcId="{3D51D3F2-D300-412F-B09A-AB86948F2ABE}" destId="{4F538227-6768-4372-8EFA-D009455A0482}" srcOrd="1" destOrd="0" parTransId="{A4688FC2-1471-4B56-ADE6-56790981BE07}" sibTransId="{3022AD8A-037F-4223-A443-4B7AFD2D6F74}"/>
    <dgm:cxn modelId="{C4561B49-8142-413E-990E-8FE2F6EEC97F}" srcId="{3D51D3F2-D300-412F-B09A-AB86948F2ABE}" destId="{54BEA3C3-AFEF-4BE4-8899-42E9BE4889F5}" srcOrd="3" destOrd="0" parTransId="{39A7E197-1436-4DEC-A881-60A956DCC8C2}" sibTransId="{4B043CE4-446F-491D-B2A4-A02C3D590401}"/>
    <dgm:cxn modelId="{C1BE9E6E-2D90-4C8C-8612-14ED83D4D82F}" srcId="{3D51D3F2-D300-412F-B09A-AB86948F2ABE}" destId="{D82535D1-00EE-4636-A90D-F1E3F00E14A6}" srcOrd="0" destOrd="0" parTransId="{3EB85540-CC91-4B9A-BB08-E273A50B5054}" sibTransId="{5FADDC61-8B8F-4CE6-BD08-CD32A4B89E41}"/>
    <dgm:cxn modelId="{C4D7A87B-BF92-4B69-971C-B1C1E8BB59D7}" srcId="{3D51D3F2-D300-412F-B09A-AB86948F2ABE}" destId="{692DFBD6-F4F0-4930-9EC1-C201FFA8AA80}" srcOrd="7" destOrd="0" parTransId="{E32E46FD-9384-43FA-8DA8-DFA899E4DDC8}" sibTransId="{3E19D2B0-D7A5-43F8-9EF8-9CCE3547717D}"/>
    <dgm:cxn modelId="{2F536687-ACA7-4314-A2D2-F1B9E10B0392}" type="presOf" srcId="{4F538227-6768-4372-8EFA-D009455A0482}" destId="{933A8205-93E3-4A1F-852C-7608AC328F06}" srcOrd="0" destOrd="0" presId="urn:microsoft.com/office/officeart/2008/layout/CaptionedPictures"/>
    <dgm:cxn modelId="{9EFF4495-4CAD-42B2-8749-7AEB15859502}" type="presOf" srcId="{846EFFC6-B07F-4738-AACB-FD449DB10319}" destId="{BBE65C72-49E1-40B0-91ED-B8FBAC63F6F0}" srcOrd="0" destOrd="0" presId="urn:microsoft.com/office/officeart/2008/layout/CaptionedPictures"/>
    <dgm:cxn modelId="{833229A8-2B29-4005-8412-7168B22B4BF3}" srcId="{3D51D3F2-D300-412F-B09A-AB86948F2ABE}" destId="{153BD12F-C4CA-4197-8462-02772A4C0C9A}" srcOrd="6" destOrd="0" parTransId="{4D8AA2C8-3D9F-4B06-8717-507061E3FC5C}" sibTransId="{98B3F803-FA60-41B3-A221-DCC069DAADAF}"/>
    <dgm:cxn modelId="{E1164FBC-4197-4C0D-A561-06EDC7B5FB34}" srcId="{3D51D3F2-D300-412F-B09A-AB86948F2ABE}" destId="{846EFFC6-B07F-4738-AACB-FD449DB10319}" srcOrd="4" destOrd="0" parTransId="{CE5FB552-1765-4F15-9374-E018F752B8BF}" sibTransId="{B7B1AAEF-2A19-420D-9128-90D7639BB1C3}"/>
    <dgm:cxn modelId="{946B6ACC-A8EA-4C0F-84E0-9739CE5A7AB6}" type="presOf" srcId="{692DFBD6-F4F0-4930-9EC1-C201FFA8AA80}" destId="{92DAAC18-2BB5-47C0-AB0A-9CA13CF485AC}" srcOrd="0" destOrd="0" presId="urn:microsoft.com/office/officeart/2008/layout/CaptionedPictures"/>
    <dgm:cxn modelId="{094227D9-E7BC-40A0-9004-0C7806CA831B}" srcId="{3D51D3F2-D300-412F-B09A-AB86948F2ABE}" destId="{D9599002-D84E-4D9D-AFFF-D2D2C8FC4D11}" srcOrd="5" destOrd="0" parTransId="{0425300F-BE10-45AC-A058-D5B8EFDF36B6}" sibTransId="{5F3BAA54-AEE7-4141-8B2E-ADBBCC2C1AF3}"/>
    <dgm:cxn modelId="{F9C160E3-A7D5-4072-946C-47E810C0128E}" type="presOf" srcId="{D9599002-D84E-4D9D-AFFF-D2D2C8FC4D11}" destId="{8297F56B-CEC6-46B9-8455-DFD5EA1A6E37}" srcOrd="0" destOrd="0" presId="urn:microsoft.com/office/officeart/2008/layout/CaptionedPictures"/>
    <dgm:cxn modelId="{606988E3-01D2-407F-A4EC-5E6030D4156B}" type="presOf" srcId="{D82535D1-00EE-4636-A90D-F1E3F00E14A6}" destId="{0C7AE506-A88E-4023-8E95-AD2A474691B7}" srcOrd="0" destOrd="0" presId="urn:microsoft.com/office/officeart/2008/layout/CaptionedPictures"/>
    <dgm:cxn modelId="{34A89FE3-05B6-4EC4-BDDD-72E2C8BDD1A4}" srcId="{3D51D3F2-D300-412F-B09A-AB86948F2ABE}" destId="{EC025C83-1FDF-4E91-9770-5D0D9049E6C7}" srcOrd="2" destOrd="0" parTransId="{6635BDB5-699A-4B14-B79E-29E8585340FD}" sibTransId="{FB4E76A6-4350-4368-8DAE-127D4A451CFF}"/>
    <dgm:cxn modelId="{D912F7EA-C8F4-400D-A8D7-B5B0C86BAE5E}" type="presOf" srcId="{54BEA3C3-AFEF-4BE4-8899-42E9BE4889F5}" destId="{30450581-B9CA-45BB-8969-D4385DB71885}" srcOrd="0" destOrd="0" presId="urn:microsoft.com/office/officeart/2008/layout/CaptionedPictures"/>
    <dgm:cxn modelId="{09EE3865-DCDA-4187-A59F-B2350B90C585}" type="presParOf" srcId="{FA20CBE9-13EA-47DF-A709-EB3853BEC32D}" destId="{D33372D1-62CF-4AEE-9B14-D63272A21680}" srcOrd="0" destOrd="0" presId="urn:microsoft.com/office/officeart/2008/layout/CaptionedPictures"/>
    <dgm:cxn modelId="{3F095AD2-543C-4E45-A284-53BD01CB9083}" type="presParOf" srcId="{D33372D1-62CF-4AEE-9B14-D63272A21680}" destId="{B0A31DF3-8BF5-43E9-885E-8ACCC459AA2A}" srcOrd="0" destOrd="0" presId="urn:microsoft.com/office/officeart/2008/layout/CaptionedPictures"/>
    <dgm:cxn modelId="{7718BD31-0F30-48D7-B6C1-724A999D226A}" type="presParOf" srcId="{D33372D1-62CF-4AEE-9B14-D63272A21680}" destId="{F79DD77A-4D42-4758-8D00-6938AECE023A}" srcOrd="1" destOrd="0" presId="urn:microsoft.com/office/officeart/2008/layout/CaptionedPictures"/>
    <dgm:cxn modelId="{E65C566C-E508-49D7-A619-D9289F57FD58}" type="presParOf" srcId="{D33372D1-62CF-4AEE-9B14-D63272A21680}" destId="{EF7CD681-CB80-4E74-8D9A-7FFE61EB2416}" srcOrd="2" destOrd="0" presId="urn:microsoft.com/office/officeart/2008/layout/CaptionedPictures"/>
    <dgm:cxn modelId="{B3C3FF2C-11DF-4786-A72D-A5EBD51C6C58}" type="presParOf" srcId="{EF7CD681-CB80-4E74-8D9A-7FFE61EB2416}" destId="{E14BF080-65FB-4CF5-B244-F9042CE8F142}" srcOrd="0" destOrd="0" presId="urn:microsoft.com/office/officeart/2008/layout/CaptionedPictures"/>
    <dgm:cxn modelId="{6871138A-E058-422F-B152-2FA478B91A4A}" type="presParOf" srcId="{EF7CD681-CB80-4E74-8D9A-7FFE61EB2416}" destId="{0C7AE506-A88E-4023-8E95-AD2A474691B7}" srcOrd="1" destOrd="0" presId="urn:microsoft.com/office/officeart/2008/layout/CaptionedPictures"/>
    <dgm:cxn modelId="{5F0C4331-0AC1-43CF-A1C8-3A5B8C4047D7}" type="presParOf" srcId="{FA20CBE9-13EA-47DF-A709-EB3853BEC32D}" destId="{E43B54E8-2A1C-4290-B704-9F49CFE9E5CA}" srcOrd="1" destOrd="0" presId="urn:microsoft.com/office/officeart/2008/layout/CaptionedPictures"/>
    <dgm:cxn modelId="{2412A46C-EA15-41EB-B9BE-D5C3D8761D25}" type="presParOf" srcId="{FA20CBE9-13EA-47DF-A709-EB3853BEC32D}" destId="{FBFBDCAE-7D1F-49B4-8A85-F175AE6E6A77}" srcOrd="2" destOrd="0" presId="urn:microsoft.com/office/officeart/2008/layout/CaptionedPictures"/>
    <dgm:cxn modelId="{6A819541-56E8-406A-B632-B7FCD7695028}" type="presParOf" srcId="{FBFBDCAE-7D1F-49B4-8A85-F175AE6E6A77}" destId="{4EF62BA7-304C-43D2-959D-E9BB2BA2F7F5}" srcOrd="0" destOrd="0" presId="urn:microsoft.com/office/officeart/2008/layout/CaptionedPictures"/>
    <dgm:cxn modelId="{4366DD45-CFA3-4D61-86D0-4BEABF8E3460}" type="presParOf" srcId="{FBFBDCAE-7D1F-49B4-8A85-F175AE6E6A77}" destId="{88BF1F38-9259-4872-89DD-B6646C384B03}" srcOrd="1" destOrd="0" presId="urn:microsoft.com/office/officeart/2008/layout/CaptionedPictures"/>
    <dgm:cxn modelId="{31CB4E27-33A5-4827-9BFF-E7E6A6F8C597}" type="presParOf" srcId="{FBFBDCAE-7D1F-49B4-8A85-F175AE6E6A77}" destId="{ED7CA2FB-4188-4BE3-A9D7-6D8068DD5649}" srcOrd="2" destOrd="0" presId="urn:microsoft.com/office/officeart/2008/layout/CaptionedPictures"/>
    <dgm:cxn modelId="{6A0FAB8A-59A3-4DE8-A5B5-755C91A208E4}" type="presParOf" srcId="{ED7CA2FB-4188-4BE3-A9D7-6D8068DD5649}" destId="{1C87D22F-7463-48C2-9080-7E30E62039F9}" srcOrd="0" destOrd="0" presId="urn:microsoft.com/office/officeart/2008/layout/CaptionedPictures"/>
    <dgm:cxn modelId="{1688964A-F010-4CB3-ABCD-D59EB2DC34AD}" type="presParOf" srcId="{ED7CA2FB-4188-4BE3-A9D7-6D8068DD5649}" destId="{933A8205-93E3-4A1F-852C-7608AC328F06}" srcOrd="1" destOrd="0" presId="urn:microsoft.com/office/officeart/2008/layout/CaptionedPictures"/>
    <dgm:cxn modelId="{49E4CB54-7D5D-44D0-A3DF-BC567B8D40E3}" type="presParOf" srcId="{FA20CBE9-13EA-47DF-A709-EB3853BEC32D}" destId="{7670DC76-7BA5-4AA7-8D80-EC2647278BBE}" srcOrd="3" destOrd="0" presId="urn:microsoft.com/office/officeart/2008/layout/CaptionedPictures"/>
    <dgm:cxn modelId="{278A147B-007B-4E4E-A508-21F1A5E7CF19}" type="presParOf" srcId="{FA20CBE9-13EA-47DF-A709-EB3853BEC32D}" destId="{A3942D1F-C8AE-4253-9673-25A2A932CF3F}" srcOrd="4" destOrd="0" presId="urn:microsoft.com/office/officeart/2008/layout/CaptionedPictures"/>
    <dgm:cxn modelId="{080D971A-3269-4E30-9E68-9EE7AB21E3EF}" type="presParOf" srcId="{A3942D1F-C8AE-4253-9673-25A2A932CF3F}" destId="{361B7BFE-361A-437D-9C69-E3C3AA0C0231}" srcOrd="0" destOrd="0" presId="urn:microsoft.com/office/officeart/2008/layout/CaptionedPictures"/>
    <dgm:cxn modelId="{E21DA047-1A35-4A89-A385-B2F293C353C4}" type="presParOf" srcId="{A3942D1F-C8AE-4253-9673-25A2A932CF3F}" destId="{BE0A27DA-006D-4644-A2F4-F65F56E0B0B4}" srcOrd="1" destOrd="0" presId="urn:microsoft.com/office/officeart/2008/layout/CaptionedPictures"/>
    <dgm:cxn modelId="{EC06D6D9-16A6-4F11-843C-DEECFBABA260}" type="presParOf" srcId="{A3942D1F-C8AE-4253-9673-25A2A932CF3F}" destId="{2416A44F-EFF9-4477-9D55-0CB33CD1774F}" srcOrd="2" destOrd="0" presId="urn:microsoft.com/office/officeart/2008/layout/CaptionedPictures"/>
    <dgm:cxn modelId="{8993BF12-0C98-4CFE-8516-D6C2911EC719}" type="presParOf" srcId="{2416A44F-EFF9-4477-9D55-0CB33CD1774F}" destId="{92CC74C4-6B01-4F54-9842-F83608DA1883}" srcOrd="0" destOrd="0" presId="urn:microsoft.com/office/officeart/2008/layout/CaptionedPictures"/>
    <dgm:cxn modelId="{754A8B8D-0DEC-45FE-BAB2-80C8228DA1AD}" type="presParOf" srcId="{2416A44F-EFF9-4477-9D55-0CB33CD1774F}" destId="{DD614005-E7C7-4A82-B52B-11EE47D95D94}" srcOrd="1" destOrd="0" presId="urn:microsoft.com/office/officeart/2008/layout/CaptionedPictures"/>
    <dgm:cxn modelId="{562D3C76-CDA3-40E3-AD51-652F006FA21B}" type="presParOf" srcId="{FA20CBE9-13EA-47DF-A709-EB3853BEC32D}" destId="{21B32B2D-54DA-4776-8828-5F0715E3F94D}" srcOrd="5" destOrd="0" presId="urn:microsoft.com/office/officeart/2008/layout/CaptionedPictures"/>
    <dgm:cxn modelId="{CCF38785-ED83-497E-912B-08767E86470E}" type="presParOf" srcId="{FA20CBE9-13EA-47DF-A709-EB3853BEC32D}" destId="{A45D7175-C77D-46E7-80F6-CF74D5257559}" srcOrd="6" destOrd="0" presId="urn:microsoft.com/office/officeart/2008/layout/CaptionedPictures"/>
    <dgm:cxn modelId="{FBE6CD80-B785-4C69-B06E-34393899F8F1}" type="presParOf" srcId="{A45D7175-C77D-46E7-80F6-CF74D5257559}" destId="{29FD943C-8C75-4C11-9FD0-1513C1E01207}" srcOrd="0" destOrd="0" presId="urn:microsoft.com/office/officeart/2008/layout/CaptionedPictures"/>
    <dgm:cxn modelId="{D4A484C1-2A78-45B5-8D8C-D1F8FF493AA2}" type="presParOf" srcId="{A45D7175-C77D-46E7-80F6-CF74D5257559}" destId="{98E3BCFC-FFB4-496D-B025-7D33C870D99A}" srcOrd="1" destOrd="0" presId="urn:microsoft.com/office/officeart/2008/layout/CaptionedPictures"/>
    <dgm:cxn modelId="{9C706638-C84B-4975-BF7A-539377C2A823}" type="presParOf" srcId="{A45D7175-C77D-46E7-80F6-CF74D5257559}" destId="{F58FD79A-C480-4899-B580-245EB6BBE442}" srcOrd="2" destOrd="0" presId="urn:microsoft.com/office/officeart/2008/layout/CaptionedPictures"/>
    <dgm:cxn modelId="{919FB460-4EE3-41C3-BED7-DF11CE29898E}" type="presParOf" srcId="{F58FD79A-C480-4899-B580-245EB6BBE442}" destId="{6B4A2AC8-B189-42BF-B17A-4D3FDB8EBEB3}" srcOrd="0" destOrd="0" presId="urn:microsoft.com/office/officeart/2008/layout/CaptionedPictures"/>
    <dgm:cxn modelId="{B2DA1317-24D1-478B-B791-2C541A535B9A}" type="presParOf" srcId="{F58FD79A-C480-4899-B580-245EB6BBE442}" destId="{30450581-B9CA-45BB-8969-D4385DB71885}" srcOrd="1" destOrd="0" presId="urn:microsoft.com/office/officeart/2008/layout/CaptionedPictures"/>
    <dgm:cxn modelId="{1BEE09AB-7EF4-451B-BF4E-BFC011E1D267}" type="presParOf" srcId="{FA20CBE9-13EA-47DF-A709-EB3853BEC32D}" destId="{8053B290-00DF-4EA6-94AA-1DE24357AED0}" srcOrd="7" destOrd="0" presId="urn:microsoft.com/office/officeart/2008/layout/CaptionedPictures"/>
    <dgm:cxn modelId="{3335D476-A99E-4114-915F-72AE1CC9B8CA}" type="presParOf" srcId="{FA20CBE9-13EA-47DF-A709-EB3853BEC32D}" destId="{1AFA123F-DC05-4136-B25D-C408A1CE4638}" srcOrd="8" destOrd="0" presId="urn:microsoft.com/office/officeart/2008/layout/CaptionedPictures"/>
    <dgm:cxn modelId="{594617B4-436B-48F3-92F7-E981AC1F6290}" type="presParOf" srcId="{1AFA123F-DC05-4136-B25D-C408A1CE4638}" destId="{68550525-A4AE-4CD8-9E71-2D524A36F6AB}" srcOrd="0" destOrd="0" presId="urn:microsoft.com/office/officeart/2008/layout/CaptionedPictures"/>
    <dgm:cxn modelId="{F99A2A10-AC5A-4BDF-AD16-8C0B8BE75EE5}" type="presParOf" srcId="{1AFA123F-DC05-4136-B25D-C408A1CE4638}" destId="{40CB392A-0045-4318-A7AA-5550078999A0}" srcOrd="1" destOrd="0" presId="urn:microsoft.com/office/officeart/2008/layout/CaptionedPictures"/>
    <dgm:cxn modelId="{864BDC4F-5A45-4E20-9E63-E2C9CDF038A2}" type="presParOf" srcId="{1AFA123F-DC05-4136-B25D-C408A1CE4638}" destId="{C82E03E9-8AF8-47A4-8C7A-8BB38EDAC580}" srcOrd="2" destOrd="0" presId="urn:microsoft.com/office/officeart/2008/layout/CaptionedPictures"/>
    <dgm:cxn modelId="{557F1364-A76B-4433-BE33-8D8325E30900}" type="presParOf" srcId="{C82E03E9-8AF8-47A4-8C7A-8BB38EDAC580}" destId="{222B1725-FBD8-447E-B944-93449949A36E}" srcOrd="0" destOrd="0" presId="urn:microsoft.com/office/officeart/2008/layout/CaptionedPictures"/>
    <dgm:cxn modelId="{BAF5A9AC-033E-4EE1-BBF8-36B14CD0B0EA}" type="presParOf" srcId="{C82E03E9-8AF8-47A4-8C7A-8BB38EDAC580}" destId="{BBE65C72-49E1-40B0-91ED-B8FBAC63F6F0}" srcOrd="1" destOrd="0" presId="urn:microsoft.com/office/officeart/2008/layout/CaptionedPictures"/>
    <dgm:cxn modelId="{7A9A99D6-49E6-45C5-A923-755A4CD8EF0F}" type="presParOf" srcId="{FA20CBE9-13EA-47DF-A709-EB3853BEC32D}" destId="{186CA8B1-DD6B-40B1-B9D7-CF770CD0FC04}" srcOrd="9" destOrd="0" presId="urn:microsoft.com/office/officeart/2008/layout/CaptionedPictures"/>
    <dgm:cxn modelId="{5BD07C7F-3C2F-4416-A808-2A931589FAB5}" type="presParOf" srcId="{FA20CBE9-13EA-47DF-A709-EB3853BEC32D}" destId="{3C98C819-DC58-420B-8A98-BB3955FDE68A}" srcOrd="10" destOrd="0" presId="urn:microsoft.com/office/officeart/2008/layout/CaptionedPictures"/>
    <dgm:cxn modelId="{D57AC9CE-390B-4EC0-9519-C058586068FD}" type="presParOf" srcId="{3C98C819-DC58-420B-8A98-BB3955FDE68A}" destId="{614F4DC9-B1BE-4D94-BFA5-9B14C9CBD874}" srcOrd="0" destOrd="0" presId="urn:microsoft.com/office/officeart/2008/layout/CaptionedPictures"/>
    <dgm:cxn modelId="{B1438F86-EE24-4D90-9CC8-7AC02B80C632}" type="presParOf" srcId="{3C98C819-DC58-420B-8A98-BB3955FDE68A}" destId="{1D993341-2B8A-40AE-A127-DD4638AF5DC4}" srcOrd="1" destOrd="0" presId="urn:microsoft.com/office/officeart/2008/layout/CaptionedPictures"/>
    <dgm:cxn modelId="{8CE1C043-FAE8-4129-AEAA-0272F5B78F42}" type="presParOf" srcId="{3C98C819-DC58-420B-8A98-BB3955FDE68A}" destId="{FF64083C-1E06-44C5-9D91-D76242A6537E}" srcOrd="2" destOrd="0" presId="urn:microsoft.com/office/officeart/2008/layout/CaptionedPictures"/>
    <dgm:cxn modelId="{41B9A5FB-1FFB-4746-91D5-075F963C23D0}" type="presParOf" srcId="{FF64083C-1E06-44C5-9D91-D76242A6537E}" destId="{5D8F75A4-618C-49AA-AF60-1B98612390FF}" srcOrd="0" destOrd="0" presId="urn:microsoft.com/office/officeart/2008/layout/CaptionedPictures"/>
    <dgm:cxn modelId="{EE767B9C-9397-4658-97BC-B8DA2A0CA1B3}" type="presParOf" srcId="{FF64083C-1E06-44C5-9D91-D76242A6537E}" destId="{8297F56B-CEC6-46B9-8455-DFD5EA1A6E37}" srcOrd="1" destOrd="0" presId="urn:microsoft.com/office/officeart/2008/layout/CaptionedPictures"/>
    <dgm:cxn modelId="{73BCD065-529F-47B2-B43B-6DC8395C33C7}" type="presParOf" srcId="{FA20CBE9-13EA-47DF-A709-EB3853BEC32D}" destId="{849154A4-0AD2-4316-BA5E-4918F0649E9F}" srcOrd="11" destOrd="0" presId="urn:microsoft.com/office/officeart/2008/layout/CaptionedPictures"/>
    <dgm:cxn modelId="{6E3C68AB-EEDE-4817-B6B0-CD237D758AD2}" type="presParOf" srcId="{FA20CBE9-13EA-47DF-A709-EB3853BEC32D}" destId="{C4962D95-EBE5-4D87-82B9-69458A0A79BD}" srcOrd="12" destOrd="0" presId="urn:microsoft.com/office/officeart/2008/layout/CaptionedPictures"/>
    <dgm:cxn modelId="{A47A9D4B-B0F7-4769-B125-84DE69875E95}" type="presParOf" srcId="{C4962D95-EBE5-4D87-82B9-69458A0A79BD}" destId="{2D408773-2D19-4BF7-AA62-47E2B1AE95BD}" srcOrd="0" destOrd="0" presId="urn:microsoft.com/office/officeart/2008/layout/CaptionedPictures"/>
    <dgm:cxn modelId="{B642779D-C8A6-46E4-8A50-757A8F604791}" type="presParOf" srcId="{C4962D95-EBE5-4D87-82B9-69458A0A79BD}" destId="{36B61C76-61A1-40A6-AD10-FA709EFFDAE1}" srcOrd="1" destOrd="0" presId="urn:microsoft.com/office/officeart/2008/layout/CaptionedPictures"/>
    <dgm:cxn modelId="{C96E33FA-3825-4F72-B133-23AF319DA974}" type="presParOf" srcId="{C4962D95-EBE5-4D87-82B9-69458A0A79BD}" destId="{B30213FF-6205-487B-B22A-A21C5A45359C}" srcOrd="2" destOrd="0" presId="urn:microsoft.com/office/officeart/2008/layout/CaptionedPictures"/>
    <dgm:cxn modelId="{11C67AA1-D8FC-4C4B-BA5A-F1BB6365314D}" type="presParOf" srcId="{B30213FF-6205-487B-B22A-A21C5A45359C}" destId="{56C8745B-41E9-4AAC-8E76-5EEC3CDAE2F8}" srcOrd="0" destOrd="0" presId="urn:microsoft.com/office/officeart/2008/layout/CaptionedPictures"/>
    <dgm:cxn modelId="{3259398A-2D03-4AAB-9030-FC22216BF55E}" type="presParOf" srcId="{B30213FF-6205-487B-B22A-A21C5A45359C}" destId="{DE95CC59-CC07-4A47-9982-27F6CE1FE588}" srcOrd="1" destOrd="0" presId="urn:microsoft.com/office/officeart/2008/layout/CaptionedPictures"/>
    <dgm:cxn modelId="{D3453413-57E6-4E79-9439-D3D16B47AD17}" type="presParOf" srcId="{FA20CBE9-13EA-47DF-A709-EB3853BEC32D}" destId="{4BF90C4F-E44C-4421-9E9A-99822E1DDE50}" srcOrd="13" destOrd="0" presId="urn:microsoft.com/office/officeart/2008/layout/CaptionedPictures"/>
    <dgm:cxn modelId="{EBC5BFD5-2E7F-47C3-9FC7-B1251920F237}" type="presParOf" srcId="{FA20CBE9-13EA-47DF-A709-EB3853BEC32D}" destId="{A0BD552F-FE06-4185-BE1A-963672A4B702}" srcOrd="14" destOrd="0" presId="urn:microsoft.com/office/officeart/2008/layout/CaptionedPictures"/>
    <dgm:cxn modelId="{EC6E5C9E-B1D3-40B3-B8C6-5C84C65B846E}" type="presParOf" srcId="{A0BD552F-FE06-4185-BE1A-963672A4B702}" destId="{A50B38CF-B0C5-4CA8-B10F-037AB438A2DE}" srcOrd="0" destOrd="0" presId="urn:microsoft.com/office/officeart/2008/layout/CaptionedPictures"/>
    <dgm:cxn modelId="{8245E4B2-005B-4BC8-BCB4-3FE5D7B1EE1C}" type="presParOf" srcId="{A0BD552F-FE06-4185-BE1A-963672A4B702}" destId="{99D02239-4CB3-4507-81ED-5E957AA78341}" srcOrd="1" destOrd="0" presId="urn:microsoft.com/office/officeart/2008/layout/CaptionedPictures"/>
    <dgm:cxn modelId="{96E0F085-8260-45C4-BDB8-965B63F032F1}" type="presParOf" srcId="{A0BD552F-FE06-4185-BE1A-963672A4B702}" destId="{E51F4908-DFCB-4A01-A4D0-022A2A3DD414}" srcOrd="2" destOrd="0" presId="urn:microsoft.com/office/officeart/2008/layout/CaptionedPictures"/>
    <dgm:cxn modelId="{813B8B33-4C40-4813-905A-F035ADE211E2}" type="presParOf" srcId="{E51F4908-DFCB-4A01-A4D0-022A2A3DD414}" destId="{14406F57-D7EF-4F40-A4A4-EB0B44DC50FF}" srcOrd="0" destOrd="0" presId="urn:microsoft.com/office/officeart/2008/layout/CaptionedPictures"/>
    <dgm:cxn modelId="{B51AFBD7-9D47-427B-A464-23290EF0FC26}" type="presParOf" srcId="{E51F4908-DFCB-4A01-A4D0-022A2A3DD414}" destId="{92DAAC18-2BB5-47C0-AB0A-9CA13CF485AC}"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84EC40-437C-418D-8BDD-ED1AFAAC3EE3}" type="doc">
      <dgm:prSet loTypeId="urn:microsoft.com/office/officeart/2008/layout/CaptionedPictures" loCatId="picture" qsTypeId="urn:microsoft.com/office/officeart/2005/8/quickstyle/simple3" qsCatId="simple" csTypeId="urn:microsoft.com/office/officeart/2005/8/colors/accent1_1" csCatId="accent1" phldr="1"/>
      <dgm:spPr/>
      <dgm:t>
        <a:bodyPr/>
        <a:lstStyle/>
        <a:p>
          <a:endParaRPr lang="en-US"/>
        </a:p>
      </dgm:t>
    </dgm:pt>
    <dgm:pt modelId="{5DC4E142-2600-47E3-84C9-D6B912BFF3C0}">
      <dgm:prSet phldrT="[Text]"/>
      <dgm:spPr/>
      <dgm:t>
        <a:bodyPr/>
        <a:lstStyle/>
        <a:p>
          <a:r>
            <a:rPr lang="en-US" b="1" dirty="0">
              <a:effectLst/>
            </a:rPr>
            <a:t>FLEXIBLE</a:t>
          </a:r>
        </a:p>
      </dgm:t>
    </dgm:pt>
    <dgm:pt modelId="{F9E77522-A565-49AD-9A78-CA864DECA900}" type="parTrans" cxnId="{FDAFBE02-4513-4023-89EB-346B3E505AB6}">
      <dgm:prSet/>
      <dgm:spPr/>
      <dgm:t>
        <a:bodyPr/>
        <a:lstStyle/>
        <a:p>
          <a:endParaRPr lang="en-US" b="1">
            <a:effectLst/>
          </a:endParaRPr>
        </a:p>
      </dgm:t>
    </dgm:pt>
    <dgm:pt modelId="{76217B7B-89A5-440B-9D98-1E7CF55EAC90}" type="sibTrans" cxnId="{FDAFBE02-4513-4023-89EB-346B3E505AB6}">
      <dgm:prSet/>
      <dgm:spPr/>
      <dgm:t>
        <a:bodyPr/>
        <a:lstStyle/>
        <a:p>
          <a:endParaRPr lang="en-US" b="1">
            <a:effectLst/>
          </a:endParaRPr>
        </a:p>
      </dgm:t>
    </dgm:pt>
    <dgm:pt modelId="{AAA06B2F-E8F7-4C20-AD6C-0CC4EFB3CA53}">
      <dgm:prSet phldrT="[Text]"/>
      <dgm:spPr/>
      <dgm:t>
        <a:bodyPr/>
        <a:lstStyle/>
        <a:p>
          <a:r>
            <a:rPr lang="en-US" b="1" dirty="0">
              <a:effectLst/>
            </a:rPr>
            <a:t>USER FRIENDLY</a:t>
          </a:r>
        </a:p>
      </dgm:t>
    </dgm:pt>
    <dgm:pt modelId="{C51FBDD7-B3D2-4534-B970-2EF253710EBB}" type="parTrans" cxnId="{C0156DF6-3856-4CB4-9BAF-156707AD6308}">
      <dgm:prSet/>
      <dgm:spPr/>
      <dgm:t>
        <a:bodyPr/>
        <a:lstStyle/>
        <a:p>
          <a:endParaRPr lang="en-US" b="1">
            <a:effectLst/>
          </a:endParaRPr>
        </a:p>
      </dgm:t>
    </dgm:pt>
    <dgm:pt modelId="{7261D127-ED54-4525-9788-113F4E98BB19}" type="sibTrans" cxnId="{C0156DF6-3856-4CB4-9BAF-156707AD6308}">
      <dgm:prSet/>
      <dgm:spPr/>
      <dgm:t>
        <a:bodyPr/>
        <a:lstStyle/>
        <a:p>
          <a:endParaRPr lang="en-US" b="1">
            <a:effectLst/>
          </a:endParaRPr>
        </a:p>
      </dgm:t>
    </dgm:pt>
    <dgm:pt modelId="{B4FB83EC-A563-45EB-B866-ABDD60936B59}">
      <dgm:prSet phldrT="[Text]"/>
      <dgm:spPr/>
      <dgm:t>
        <a:bodyPr/>
        <a:lstStyle/>
        <a:p>
          <a:r>
            <a:rPr lang="en-US" b="1" dirty="0"/>
            <a:t>CONTROL OVER INVENTORY </a:t>
          </a:r>
          <a:endParaRPr lang="en-US" b="1" dirty="0">
            <a:effectLst/>
          </a:endParaRPr>
        </a:p>
      </dgm:t>
    </dgm:pt>
    <dgm:pt modelId="{4D56BE7C-35AB-45C4-8A5A-7148D610AFA1}" type="parTrans" cxnId="{8CC6C98F-E78C-4ED5-A285-453084812A49}">
      <dgm:prSet/>
      <dgm:spPr/>
      <dgm:t>
        <a:bodyPr/>
        <a:lstStyle/>
        <a:p>
          <a:endParaRPr lang="en-US" b="1">
            <a:effectLst/>
          </a:endParaRPr>
        </a:p>
      </dgm:t>
    </dgm:pt>
    <dgm:pt modelId="{D56F8709-6D6C-4CDA-9B60-53798C8428D9}" type="sibTrans" cxnId="{8CC6C98F-E78C-4ED5-A285-453084812A49}">
      <dgm:prSet/>
      <dgm:spPr/>
      <dgm:t>
        <a:bodyPr/>
        <a:lstStyle/>
        <a:p>
          <a:endParaRPr lang="en-US" b="1">
            <a:effectLst/>
          </a:endParaRPr>
        </a:p>
      </dgm:t>
    </dgm:pt>
    <dgm:pt modelId="{37FD1201-8B9C-4945-BFA4-DCCBD97B6EBE}">
      <dgm:prSet phldrT="[Text]"/>
      <dgm:spPr/>
      <dgm:t>
        <a:bodyPr/>
        <a:lstStyle/>
        <a:p>
          <a:r>
            <a:rPr lang="en-US" b="1" dirty="0">
              <a:effectLst/>
            </a:rPr>
            <a:t>DETERMINING OF CASH REQ.</a:t>
          </a:r>
        </a:p>
      </dgm:t>
    </dgm:pt>
    <dgm:pt modelId="{BDDFCE39-FEDF-4FB0-8275-BD1F135272C9}" type="parTrans" cxnId="{19980320-4327-4520-B590-86ABD4EE05F5}">
      <dgm:prSet/>
      <dgm:spPr/>
      <dgm:t>
        <a:bodyPr/>
        <a:lstStyle/>
        <a:p>
          <a:endParaRPr lang="en-US" b="1">
            <a:effectLst/>
          </a:endParaRPr>
        </a:p>
      </dgm:t>
    </dgm:pt>
    <dgm:pt modelId="{33810BC6-2B22-4575-8ABE-3BDF6F759FBF}" type="sibTrans" cxnId="{19980320-4327-4520-B590-86ABD4EE05F5}">
      <dgm:prSet/>
      <dgm:spPr/>
      <dgm:t>
        <a:bodyPr/>
        <a:lstStyle/>
        <a:p>
          <a:endParaRPr lang="en-US" b="1">
            <a:effectLst/>
          </a:endParaRPr>
        </a:p>
      </dgm:t>
    </dgm:pt>
    <dgm:pt modelId="{8A5E27F0-6BFD-48E6-B063-63E213FC2F5C}">
      <dgm:prSet phldrT="[Text]"/>
      <dgm:spPr/>
      <dgm:t>
        <a:bodyPr/>
        <a:lstStyle/>
        <a:p>
          <a:r>
            <a:rPr lang="en-US" b="1" dirty="0">
              <a:effectLst/>
            </a:rPr>
            <a:t>REDUCE ASSOCIATE PROCESS TIME</a:t>
          </a:r>
        </a:p>
      </dgm:t>
    </dgm:pt>
    <dgm:pt modelId="{95179191-5DAD-4A9D-AFB9-47251547D856}" type="sibTrans" cxnId="{C77C18DA-87AC-47CE-937A-73F7EAD5FDA3}">
      <dgm:prSet/>
      <dgm:spPr/>
      <dgm:t>
        <a:bodyPr/>
        <a:lstStyle/>
        <a:p>
          <a:endParaRPr lang="en-US" b="1">
            <a:effectLst/>
          </a:endParaRPr>
        </a:p>
      </dgm:t>
    </dgm:pt>
    <dgm:pt modelId="{D536FCB2-14DE-479C-9ABD-1EF5B1755828}" type="parTrans" cxnId="{C77C18DA-87AC-47CE-937A-73F7EAD5FDA3}">
      <dgm:prSet/>
      <dgm:spPr/>
      <dgm:t>
        <a:bodyPr/>
        <a:lstStyle/>
        <a:p>
          <a:endParaRPr lang="en-US" b="1">
            <a:effectLst/>
          </a:endParaRPr>
        </a:p>
      </dgm:t>
    </dgm:pt>
    <dgm:pt modelId="{9193E365-98FF-49D5-95B1-2820AA7A6752}">
      <dgm:prSet phldrT="[Text]"/>
      <dgm:spPr/>
      <dgm:t>
        <a:bodyPr/>
        <a:lstStyle/>
        <a:p>
          <a:r>
            <a:rPr lang="en-US" b="1" dirty="0">
              <a:effectLst/>
            </a:rPr>
            <a:t>EFFICIENT</a:t>
          </a:r>
        </a:p>
      </dgm:t>
    </dgm:pt>
    <dgm:pt modelId="{7CA3A4C7-D539-4948-9294-067F690B6759}" type="parTrans" cxnId="{4C33FFF5-E451-49D8-954D-1ACAE7E55C3D}">
      <dgm:prSet/>
      <dgm:spPr/>
      <dgm:t>
        <a:bodyPr/>
        <a:lstStyle/>
        <a:p>
          <a:endParaRPr lang="en-US" b="1">
            <a:effectLst/>
          </a:endParaRPr>
        </a:p>
      </dgm:t>
    </dgm:pt>
    <dgm:pt modelId="{5A039768-F655-4C2D-8B9A-3BB55FFE90BC}" type="sibTrans" cxnId="{4C33FFF5-E451-49D8-954D-1ACAE7E55C3D}">
      <dgm:prSet/>
      <dgm:spPr/>
      <dgm:t>
        <a:bodyPr/>
        <a:lstStyle/>
        <a:p>
          <a:endParaRPr lang="en-US" b="1">
            <a:effectLst/>
          </a:endParaRPr>
        </a:p>
      </dgm:t>
    </dgm:pt>
    <dgm:pt modelId="{CE4D25D3-827A-4127-8FCA-9678ACA0DCFA}">
      <dgm:prSet phldrT="[Text]"/>
      <dgm:spPr/>
      <dgm:t>
        <a:bodyPr/>
        <a:lstStyle/>
        <a:p>
          <a:r>
            <a:rPr lang="en-US" b="1" dirty="0">
              <a:effectLst/>
            </a:rPr>
            <a:t>WEB BASED</a:t>
          </a:r>
        </a:p>
      </dgm:t>
    </dgm:pt>
    <dgm:pt modelId="{6EBF0142-AA4B-45E3-9B8C-2821D4536E05}" type="parTrans" cxnId="{DF9D815E-0A38-4227-BD9A-36CDCCA2532C}">
      <dgm:prSet/>
      <dgm:spPr/>
      <dgm:t>
        <a:bodyPr/>
        <a:lstStyle/>
        <a:p>
          <a:endParaRPr lang="en-US" b="1">
            <a:effectLst/>
          </a:endParaRPr>
        </a:p>
      </dgm:t>
    </dgm:pt>
    <dgm:pt modelId="{020E23D0-FC2C-4F15-9812-9A2630461485}" type="sibTrans" cxnId="{DF9D815E-0A38-4227-BD9A-36CDCCA2532C}">
      <dgm:prSet/>
      <dgm:spPr/>
      <dgm:t>
        <a:bodyPr/>
        <a:lstStyle/>
        <a:p>
          <a:endParaRPr lang="en-US" b="1">
            <a:effectLst/>
          </a:endParaRPr>
        </a:p>
      </dgm:t>
    </dgm:pt>
    <dgm:pt modelId="{B7B8958A-FD7C-43B7-8051-E421C2BDB541}">
      <dgm:prSet phldrT="[Text]"/>
      <dgm:spPr/>
      <dgm:t>
        <a:bodyPr/>
        <a:lstStyle/>
        <a:p>
          <a:r>
            <a:rPr lang="en-US" b="1" dirty="0">
              <a:effectLst/>
            </a:rPr>
            <a:t>ECONOMICAL ORDERING</a:t>
          </a:r>
        </a:p>
      </dgm:t>
    </dgm:pt>
    <dgm:pt modelId="{5C501733-D314-4B05-88E7-A726DFDC5568}" type="sibTrans" cxnId="{354FA261-EAD1-4A76-AE1E-31FBF4DC66DB}">
      <dgm:prSet/>
      <dgm:spPr/>
      <dgm:t>
        <a:bodyPr/>
        <a:lstStyle/>
        <a:p>
          <a:endParaRPr lang="en-US" b="1">
            <a:effectLst/>
          </a:endParaRPr>
        </a:p>
      </dgm:t>
    </dgm:pt>
    <dgm:pt modelId="{FCB385D5-AC9C-454B-AD9E-7146937F2914}" type="parTrans" cxnId="{354FA261-EAD1-4A76-AE1E-31FBF4DC66DB}">
      <dgm:prSet/>
      <dgm:spPr/>
      <dgm:t>
        <a:bodyPr/>
        <a:lstStyle/>
        <a:p>
          <a:endParaRPr lang="en-US" b="1">
            <a:effectLst/>
          </a:endParaRPr>
        </a:p>
      </dgm:t>
    </dgm:pt>
    <dgm:pt modelId="{F2937968-7431-43B3-97F1-EE29A901D442}" type="pres">
      <dgm:prSet presAssocID="{8184EC40-437C-418D-8BDD-ED1AFAAC3EE3}" presName="Name0" presStyleCnt="0">
        <dgm:presLayoutVars>
          <dgm:chMax/>
          <dgm:chPref/>
          <dgm:dir/>
        </dgm:presLayoutVars>
      </dgm:prSet>
      <dgm:spPr/>
    </dgm:pt>
    <dgm:pt modelId="{C9667286-4244-494B-A336-D059F597EEBF}" type="pres">
      <dgm:prSet presAssocID="{CE4D25D3-827A-4127-8FCA-9678ACA0DCFA}" presName="composite" presStyleCnt="0">
        <dgm:presLayoutVars>
          <dgm:chMax val="1"/>
          <dgm:chPref val="1"/>
        </dgm:presLayoutVars>
      </dgm:prSet>
      <dgm:spPr/>
    </dgm:pt>
    <dgm:pt modelId="{8E855C78-8945-46FF-B8A5-2FD51D88AFF1}" type="pres">
      <dgm:prSet presAssocID="{CE4D25D3-827A-4127-8FCA-9678ACA0DCFA}" presName="Accent" presStyleLbl="trAlignAcc1" presStyleIdx="0" presStyleCnt="8">
        <dgm:presLayoutVars>
          <dgm:chMax val="0"/>
          <dgm:chPref val="0"/>
        </dgm:presLayoutVars>
      </dgm:prSet>
      <dgm:spPr/>
    </dgm:pt>
    <dgm:pt modelId="{BE77A7A0-691C-40B3-B74D-DF6BAAE39505}" type="pres">
      <dgm:prSet presAssocID="{CE4D25D3-827A-4127-8FCA-9678ACA0DCFA}" presName="Image" presStyleLbl="alignImgPlace1" presStyleIdx="0" presStyleCnt="8">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BD51FA81-497F-4731-9641-0DE5C8753390}" type="pres">
      <dgm:prSet presAssocID="{CE4D25D3-827A-4127-8FCA-9678ACA0DCFA}" presName="ChildComposite" presStyleCnt="0"/>
      <dgm:spPr/>
    </dgm:pt>
    <dgm:pt modelId="{7F2D309D-6CAC-43FF-B1D6-06F4841EC286}" type="pres">
      <dgm:prSet presAssocID="{CE4D25D3-827A-4127-8FCA-9678ACA0DCFA}" presName="Child" presStyleLbl="node1" presStyleIdx="0" presStyleCnt="0">
        <dgm:presLayoutVars>
          <dgm:chMax val="0"/>
          <dgm:chPref val="0"/>
          <dgm:bulletEnabled val="1"/>
        </dgm:presLayoutVars>
      </dgm:prSet>
      <dgm:spPr/>
    </dgm:pt>
    <dgm:pt modelId="{DFC75061-9BB9-4D73-AD79-5B59EE3B3EBB}" type="pres">
      <dgm:prSet presAssocID="{CE4D25D3-827A-4127-8FCA-9678ACA0DCFA}" presName="Parent" presStyleLbl="revTx" presStyleIdx="0" presStyleCnt="8">
        <dgm:presLayoutVars>
          <dgm:chMax val="1"/>
          <dgm:chPref val="0"/>
          <dgm:bulletEnabled val="1"/>
        </dgm:presLayoutVars>
      </dgm:prSet>
      <dgm:spPr/>
    </dgm:pt>
    <dgm:pt modelId="{7892ECD9-808B-4532-9121-32D031E31B20}" type="pres">
      <dgm:prSet presAssocID="{020E23D0-FC2C-4F15-9812-9A2630461485}" presName="sibTrans" presStyleCnt="0"/>
      <dgm:spPr/>
    </dgm:pt>
    <dgm:pt modelId="{EF7E8A5F-3206-4108-915E-3837917E7656}" type="pres">
      <dgm:prSet presAssocID="{5DC4E142-2600-47E3-84C9-D6B912BFF3C0}" presName="composite" presStyleCnt="0">
        <dgm:presLayoutVars>
          <dgm:chMax val="1"/>
          <dgm:chPref val="1"/>
        </dgm:presLayoutVars>
      </dgm:prSet>
      <dgm:spPr/>
    </dgm:pt>
    <dgm:pt modelId="{12558322-1F98-4B59-8243-152E5DA5AA5E}" type="pres">
      <dgm:prSet presAssocID="{5DC4E142-2600-47E3-84C9-D6B912BFF3C0}" presName="Accent" presStyleLbl="trAlignAcc1" presStyleIdx="1" presStyleCnt="8">
        <dgm:presLayoutVars>
          <dgm:chMax val="0"/>
          <dgm:chPref val="0"/>
        </dgm:presLayoutVars>
      </dgm:prSet>
      <dgm:spPr/>
    </dgm:pt>
    <dgm:pt modelId="{00C98F9E-B981-4B3A-B1C8-1BE08E6D9567}" type="pres">
      <dgm:prSet presAssocID="{5DC4E142-2600-47E3-84C9-D6B912BFF3C0}" presName="Image" presStyleLbl="alignImgPlace1" presStyleIdx="1" presStyleCnt="8">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520AA9F3-1C0F-4600-A795-1E133E02DEF6}" type="pres">
      <dgm:prSet presAssocID="{5DC4E142-2600-47E3-84C9-D6B912BFF3C0}" presName="ChildComposite" presStyleCnt="0"/>
      <dgm:spPr/>
    </dgm:pt>
    <dgm:pt modelId="{F4E28217-C80A-497B-B579-3B0F7B0BDFB2}" type="pres">
      <dgm:prSet presAssocID="{5DC4E142-2600-47E3-84C9-D6B912BFF3C0}" presName="Child" presStyleLbl="node1" presStyleIdx="0" presStyleCnt="0">
        <dgm:presLayoutVars>
          <dgm:chMax val="0"/>
          <dgm:chPref val="0"/>
          <dgm:bulletEnabled val="1"/>
        </dgm:presLayoutVars>
      </dgm:prSet>
      <dgm:spPr/>
    </dgm:pt>
    <dgm:pt modelId="{7204789A-2CD7-4E59-A7E8-9BD10F9235BC}" type="pres">
      <dgm:prSet presAssocID="{5DC4E142-2600-47E3-84C9-D6B912BFF3C0}" presName="Parent" presStyleLbl="revTx" presStyleIdx="1" presStyleCnt="8">
        <dgm:presLayoutVars>
          <dgm:chMax val="1"/>
          <dgm:chPref val="0"/>
          <dgm:bulletEnabled val="1"/>
        </dgm:presLayoutVars>
      </dgm:prSet>
      <dgm:spPr/>
    </dgm:pt>
    <dgm:pt modelId="{085BF399-7A37-42B5-A315-4CEF0822BAF9}" type="pres">
      <dgm:prSet presAssocID="{76217B7B-89A5-440B-9D98-1E7CF55EAC90}" presName="sibTrans" presStyleCnt="0"/>
      <dgm:spPr/>
    </dgm:pt>
    <dgm:pt modelId="{D6BE623E-B1F0-4518-BB6A-A02A99C008C1}" type="pres">
      <dgm:prSet presAssocID="{AAA06B2F-E8F7-4C20-AD6C-0CC4EFB3CA53}" presName="composite" presStyleCnt="0">
        <dgm:presLayoutVars>
          <dgm:chMax val="1"/>
          <dgm:chPref val="1"/>
        </dgm:presLayoutVars>
      </dgm:prSet>
      <dgm:spPr/>
    </dgm:pt>
    <dgm:pt modelId="{E9C2F92E-5B9D-4E26-9B8E-875702EA60BF}" type="pres">
      <dgm:prSet presAssocID="{AAA06B2F-E8F7-4C20-AD6C-0CC4EFB3CA53}" presName="Accent" presStyleLbl="trAlignAcc1" presStyleIdx="2" presStyleCnt="8">
        <dgm:presLayoutVars>
          <dgm:chMax val="0"/>
          <dgm:chPref val="0"/>
        </dgm:presLayoutVars>
      </dgm:prSet>
      <dgm:spPr/>
    </dgm:pt>
    <dgm:pt modelId="{B36A9CA9-78FA-4045-8E44-103264D3E5C0}" type="pres">
      <dgm:prSet presAssocID="{AAA06B2F-E8F7-4C20-AD6C-0CC4EFB3CA53}" presName="Image" presStyleLbl="alignImgPlace1" presStyleIdx="2" presStyleCnt="8">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87B80A7C-D4F3-41A4-A008-52CF86C760DF}" type="pres">
      <dgm:prSet presAssocID="{AAA06B2F-E8F7-4C20-AD6C-0CC4EFB3CA53}" presName="ChildComposite" presStyleCnt="0"/>
      <dgm:spPr/>
    </dgm:pt>
    <dgm:pt modelId="{2E54C304-2210-4649-945C-49D92E0AB34C}" type="pres">
      <dgm:prSet presAssocID="{AAA06B2F-E8F7-4C20-AD6C-0CC4EFB3CA53}" presName="Child" presStyleLbl="node1" presStyleIdx="0" presStyleCnt="0">
        <dgm:presLayoutVars>
          <dgm:chMax val="0"/>
          <dgm:chPref val="0"/>
          <dgm:bulletEnabled val="1"/>
        </dgm:presLayoutVars>
      </dgm:prSet>
      <dgm:spPr/>
    </dgm:pt>
    <dgm:pt modelId="{FB09F9D6-C1B7-406C-85BB-10F8DB6CDE2D}" type="pres">
      <dgm:prSet presAssocID="{AAA06B2F-E8F7-4C20-AD6C-0CC4EFB3CA53}" presName="Parent" presStyleLbl="revTx" presStyleIdx="2" presStyleCnt="8">
        <dgm:presLayoutVars>
          <dgm:chMax val="1"/>
          <dgm:chPref val="0"/>
          <dgm:bulletEnabled val="1"/>
        </dgm:presLayoutVars>
      </dgm:prSet>
      <dgm:spPr/>
    </dgm:pt>
    <dgm:pt modelId="{CB564042-2027-4D75-BEC1-0597B5960EE3}" type="pres">
      <dgm:prSet presAssocID="{7261D127-ED54-4525-9788-113F4E98BB19}" presName="sibTrans" presStyleCnt="0"/>
      <dgm:spPr/>
    </dgm:pt>
    <dgm:pt modelId="{9C0B3DA7-A9E0-4BE3-8DE0-939798337300}" type="pres">
      <dgm:prSet presAssocID="{B4FB83EC-A563-45EB-B866-ABDD60936B59}" presName="composite" presStyleCnt="0">
        <dgm:presLayoutVars>
          <dgm:chMax val="1"/>
          <dgm:chPref val="1"/>
        </dgm:presLayoutVars>
      </dgm:prSet>
      <dgm:spPr/>
    </dgm:pt>
    <dgm:pt modelId="{C3A6A4DA-15A2-494E-AE9B-B800D830B0AE}" type="pres">
      <dgm:prSet presAssocID="{B4FB83EC-A563-45EB-B866-ABDD60936B59}" presName="Accent" presStyleLbl="trAlignAcc1" presStyleIdx="3" presStyleCnt="8">
        <dgm:presLayoutVars>
          <dgm:chMax val="0"/>
          <dgm:chPref val="0"/>
        </dgm:presLayoutVars>
      </dgm:prSet>
      <dgm:spPr/>
    </dgm:pt>
    <dgm:pt modelId="{3E3B6A7D-7CBB-4AC3-8DD6-450647048C4E}" type="pres">
      <dgm:prSet presAssocID="{B4FB83EC-A563-45EB-B866-ABDD60936B59}" presName="Image" presStyleLbl="alignImgPlace1" presStyleIdx="3" presStyleCnt="8">
        <dgm:presLayoutVars>
          <dgm:chMax val="0"/>
          <dgm:chPref val="0"/>
        </dgm:presLayoutVars>
      </dgm:prSet>
      <dgm:spPr>
        <a:blipFill rotWithShape="1">
          <a:blip xmlns:r="http://schemas.openxmlformats.org/officeDocument/2006/relationships" r:embed="rId4"/>
          <a:stretch>
            <a:fillRect/>
          </a:stretch>
        </a:blipFill>
      </dgm:spPr>
    </dgm:pt>
    <dgm:pt modelId="{CA38DA14-5F1D-458F-BC1F-6EF6A4AA6183}" type="pres">
      <dgm:prSet presAssocID="{B4FB83EC-A563-45EB-B866-ABDD60936B59}" presName="ChildComposite" presStyleCnt="0"/>
      <dgm:spPr/>
    </dgm:pt>
    <dgm:pt modelId="{A5902A13-28A1-4952-A418-72C58163808A}" type="pres">
      <dgm:prSet presAssocID="{B4FB83EC-A563-45EB-B866-ABDD60936B59}" presName="Child" presStyleLbl="node1" presStyleIdx="0" presStyleCnt="0">
        <dgm:presLayoutVars>
          <dgm:chMax val="0"/>
          <dgm:chPref val="0"/>
          <dgm:bulletEnabled val="1"/>
        </dgm:presLayoutVars>
      </dgm:prSet>
      <dgm:spPr/>
    </dgm:pt>
    <dgm:pt modelId="{4E6B573D-01E8-4F4A-9C6D-305152335951}" type="pres">
      <dgm:prSet presAssocID="{B4FB83EC-A563-45EB-B866-ABDD60936B59}" presName="Parent" presStyleLbl="revTx" presStyleIdx="3" presStyleCnt="8">
        <dgm:presLayoutVars>
          <dgm:chMax val="1"/>
          <dgm:chPref val="0"/>
          <dgm:bulletEnabled val="1"/>
        </dgm:presLayoutVars>
      </dgm:prSet>
      <dgm:spPr/>
    </dgm:pt>
    <dgm:pt modelId="{489E5588-FA91-4C26-A93C-909F43FEC5CC}" type="pres">
      <dgm:prSet presAssocID="{D56F8709-6D6C-4CDA-9B60-53798C8428D9}" presName="sibTrans" presStyleCnt="0"/>
      <dgm:spPr/>
    </dgm:pt>
    <dgm:pt modelId="{1D4B37B3-67B5-4868-B6BC-D09CA2214958}" type="pres">
      <dgm:prSet presAssocID="{B7B8958A-FD7C-43B7-8051-E421C2BDB541}" presName="composite" presStyleCnt="0">
        <dgm:presLayoutVars>
          <dgm:chMax val="1"/>
          <dgm:chPref val="1"/>
        </dgm:presLayoutVars>
      </dgm:prSet>
      <dgm:spPr/>
    </dgm:pt>
    <dgm:pt modelId="{25313AD9-DF8E-4966-9D21-0C114282EC0E}" type="pres">
      <dgm:prSet presAssocID="{B7B8958A-FD7C-43B7-8051-E421C2BDB541}" presName="Accent" presStyleLbl="trAlignAcc1" presStyleIdx="4" presStyleCnt="8">
        <dgm:presLayoutVars>
          <dgm:chMax val="0"/>
          <dgm:chPref val="0"/>
        </dgm:presLayoutVars>
      </dgm:prSet>
      <dgm:spPr/>
    </dgm:pt>
    <dgm:pt modelId="{AF2EFABC-FCCD-4A5F-8DCD-D3E257C66130}" type="pres">
      <dgm:prSet presAssocID="{B7B8958A-FD7C-43B7-8051-E421C2BDB541}" presName="Image" presStyleLbl="alignImgPlace1" presStyleIdx="4" presStyleCnt="8">
        <dgm:presLayoutVars>
          <dgm:chMax val="0"/>
          <dgm:chPref val="0"/>
        </dgm:presLayoutVars>
      </dgm:prSet>
      <dgm:spPr>
        <a:blipFill rotWithShape="1">
          <a:blip xmlns:r="http://schemas.openxmlformats.org/officeDocument/2006/relationships" r:embed="rId5"/>
          <a:stretch>
            <a:fillRect/>
          </a:stretch>
        </a:blipFill>
      </dgm:spPr>
    </dgm:pt>
    <dgm:pt modelId="{5F456E6E-9411-4606-BF50-52503B260DA2}" type="pres">
      <dgm:prSet presAssocID="{B7B8958A-FD7C-43B7-8051-E421C2BDB541}" presName="ChildComposite" presStyleCnt="0"/>
      <dgm:spPr/>
    </dgm:pt>
    <dgm:pt modelId="{72146D35-EE14-4613-BF6F-F353D700F5BD}" type="pres">
      <dgm:prSet presAssocID="{B7B8958A-FD7C-43B7-8051-E421C2BDB541}" presName="Child" presStyleLbl="node1" presStyleIdx="0" presStyleCnt="0">
        <dgm:presLayoutVars>
          <dgm:chMax val="0"/>
          <dgm:chPref val="0"/>
          <dgm:bulletEnabled val="1"/>
        </dgm:presLayoutVars>
      </dgm:prSet>
      <dgm:spPr/>
    </dgm:pt>
    <dgm:pt modelId="{D64FAB53-9765-408E-8EA8-142C9BB88A38}" type="pres">
      <dgm:prSet presAssocID="{B7B8958A-FD7C-43B7-8051-E421C2BDB541}" presName="Parent" presStyleLbl="revTx" presStyleIdx="4" presStyleCnt="8">
        <dgm:presLayoutVars>
          <dgm:chMax val="1"/>
          <dgm:chPref val="0"/>
          <dgm:bulletEnabled val="1"/>
        </dgm:presLayoutVars>
      </dgm:prSet>
      <dgm:spPr/>
    </dgm:pt>
    <dgm:pt modelId="{B236D033-9C89-4E33-A3B7-979FD246B3AC}" type="pres">
      <dgm:prSet presAssocID="{5C501733-D314-4B05-88E7-A726DFDC5568}" presName="sibTrans" presStyleCnt="0"/>
      <dgm:spPr/>
    </dgm:pt>
    <dgm:pt modelId="{F1089A54-344B-4E28-AE96-49DBBA78C689}" type="pres">
      <dgm:prSet presAssocID="{9193E365-98FF-49D5-95B1-2820AA7A6752}" presName="composite" presStyleCnt="0">
        <dgm:presLayoutVars>
          <dgm:chMax val="1"/>
          <dgm:chPref val="1"/>
        </dgm:presLayoutVars>
      </dgm:prSet>
      <dgm:spPr/>
    </dgm:pt>
    <dgm:pt modelId="{237ACB25-D954-4CE8-AECC-6AB2C0CF4097}" type="pres">
      <dgm:prSet presAssocID="{9193E365-98FF-49D5-95B1-2820AA7A6752}" presName="Accent" presStyleLbl="trAlignAcc1" presStyleIdx="5" presStyleCnt="8">
        <dgm:presLayoutVars>
          <dgm:chMax val="0"/>
          <dgm:chPref val="0"/>
        </dgm:presLayoutVars>
      </dgm:prSet>
      <dgm:spPr/>
    </dgm:pt>
    <dgm:pt modelId="{F1F0247E-64F1-4E1C-BDD4-3EEF49756DCC}" type="pres">
      <dgm:prSet presAssocID="{9193E365-98FF-49D5-95B1-2820AA7A6752}" presName="Image" presStyleLbl="alignImgPlace1" presStyleIdx="5" presStyleCnt="8">
        <dgm:presLayoutVars>
          <dgm:chMax val="0"/>
          <dgm:chPref val="0"/>
        </dgm:presLayoutVars>
      </dgm:prSet>
      <dgm:spPr>
        <a:blipFill rotWithShape="1">
          <a:blip xmlns:r="http://schemas.openxmlformats.org/officeDocument/2006/relationships" r:embed="rId6"/>
          <a:stretch>
            <a:fillRect/>
          </a:stretch>
        </a:blipFill>
      </dgm:spPr>
    </dgm:pt>
    <dgm:pt modelId="{584B1452-B1DA-4611-8329-93F5BB7A5967}" type="pres">
      <dgm:prSet presAssocID="{9193E365-98FF-49D5-95B1-2820AA7A6752}" presName="ChildComposite" presStyleCnt="0"/>
      <dgm:spPr/>
    </dgm:pt>
    <dgm:pt modelId="{A74FEC74-36E8-4197-8442-4A453B3D99F0}" type="pres">
      <dgm:prSet presAssocID="{9193E365-98FF-49D5-95B1-2820AA7A6752}" presName="Child" presStyleLbl="node1" presStyleIdx="0" presStyleCnt="0">
        <dgm:presLayoutVars>
          <dgm:chMax val="0"/>
          <dgm:chPref val="0"/>
          <dgm:bulletEnabled val="1"/>
        </dgm:presLayoutVars>
      </dgm:prSet>
      <dgm:spPr/>
    </dgm:pt>
    <dgm:pt modelId="{70AB45AA-1242-4823-ADA0-4B5E3D44F46B}" type="pres">
      <dgm:prSet presAssocID="{9193E365-98FF-49D5-95B1-2820AA7A6752}" presName="Parent" presStyleLbl="revTx" presStyleIdx="5" presStyleCnt="8">
        <dgm:presLayoutVars>
          <dgm:chMax val="1"/>
          <dgm:chPref val="0"/>
          <dgm:bulletEnabled val="1"/>
        </dgm:presLayoutVars>
      </dgm:prSet>
      <dgm:spPr/>
    </dgm:pt>
    <dgm:pt modelId="{8B54CEE0-342E-4074-80F4-C90A2F05AB67}" type="pres">
      <dgm:prSet presAssocID="{5A039768-F655-4C2D-8B9A-3BB55FFE90BC}" presName="sibTrans" presStyleCnt="0"/>
      <dgm:spPr/>
    </dgm:pt>
    <dgm:pt modelId="{B3816755-D3EE-414D-A5BC-4BF15F3D0AA9}" type="pres">
      <dgm:prSet presAssocID="{8A5E27F0-6BFD-48E6-B063-63E213FC2F5C}" presName="composite" presStyleCnt="0">
        <dgm:presLayoutVars>
          <dgm:chMax val="1"/>
          <dgm:chPref val="1"/>
        </dgm:presLayoutVars>
      </dgm:prSet>
      <dgm:spPr/>
    </dgm:pt>
    <dgm:pt modelId="{76C3637F-D3F1-4F03-8DAD-0EE28DAF33E4}" type="pres">
      <dgm:prSet presAssocID="{8A5E27F0-6BFD-48E6-B063-63E213FC2F5C}" presName="Accent" presStyleLbl="trAlignAcc1" presStyleIdx="6" presStyleCnt="8">
        <dgm:presLayoutVars>
          <dgm:chMax val="0"/>
          <dgm:chPref val="0"/>
        </dgm:presLayoutVars>
      </dgm:prSet>
      <dgm:spPr/>
    </dgm:pt>
    <dgm:pt modelId="{0DBBCE90-451E-46F5-A4D3-8F7D953AC82F}" type="pres">
      <dgm:prSet presAssocID="{8A5E27F0-6BFD-48E6-B063-63E213FC2F5C}" presName="Image" presStyleLbl="alignImgPlace1" presStyleIdx="6" presStyleCnt="8">
        <dgm:presLayoutVars>
          <dgm:chMax val="0"/>
          <dgm:chPref val="0"/>
        </dgm:presLayoutVars>
      </dgm:prSet>
      <dgm:spPr>
        <a:blipFill rotWithShape="1">
          <a:blip xmlns:r="http://schemas.openxmlformats.org/officeDocument/2006/relationships" r:embed="rId7"/>
          <a:stretch>
            <a:fillRect/>
          </a:stretch>
        </a:blipFill>
      </dgm:spPr>
    </dgm:pt>
    <dgm:pt modelId="{6A99A13B-4459-469F-9EDA-A8ED072AF78A}" type="pres">
      <dgm:prSet presAssocID="{8A5E27F0-6BFD-48E6-B063-63E213FC2F5C}" presName="ChildComposite" presStyleCnt="0"/>
      <dgm:spPr/>
    </dgm:pt>
    <dgm:pt modelId="{5279C326-02EE-4BD0-B4BF-019E72E676CC}" type="pres">
      <dgm:prSet presAssocID="{8A5E27F0-6BFD-48E6-B063-63E213FC2F5C}" presName="Child" presStyleLbl="node1" presStyleIdx="0" presStyleCnt="0">
        <dgm:presLayoutVars>
          <dgm:chMax val="0"/>
          <dgm:chPref val="0"/>
          <dgm:bulletEnabled val="1"/>
        </dgm:presLayoutVars>
      </dgm:prSet>
      <dgm:spPr/>
    </dgm:pt>
    <dgm:pt modelId="{6A0E11DE-CF15-4FCB-85C4-D8E8F642EAD6}" type="pres">
      <dgm:prSet presAssocID="{8A5E27F0-6BFD-48E6-B063-63E213FC2F5C}" presName="Parent" presStyleLbl="revTx" presStyleIdx="6" presStyleCnt="8">
        <dgm:presLayoutVars>
          <dgm:chMax val="1"/>
          <dgm:chPref val="0"/>
          <dgm:bulletEnabled val="1"/>
        </dgm:presLayoutVars>
      </dgm:prSet>
      <dgm:spPr/>
    </dgm:pt>
    <dgm:pt modelId="{FBABAF1A-12FA-4013-BB0E-A0BAF06211EF}" type="pres">
      <dgm:prSet presAssocID="{95179191-5DAD-4A9D-AFB9-47251547D856}" presName="sibTrans" presStyleCnt="0"/>
      <dgm:spPr/>
    </dgm:pt>
    <dgm:pt modelId="{A9231FC9-9C19-48EA-80E3-19E17AD46348}" type="pres">
      <dgm:prSet presAssocID="{37FD1201-8B9C-4945-BFA4-DCCBD97B6EBE}" presName="composite" presStyleCnt="0">
        <dgm:presLayoutVars>
          <dgm:chMax val="1"/>
          <dgm:chPref val="1"/>
        </dgm:presLayoutVars>
      </dgm:prSet>
      <dgm:spPr/>
    </dgm:pt>
    <dgm:pt modelId="{EF39CF14-E661-40DE-8A89-5657D1C93FD7}" type="pres">
      <dgm:prSet presAssocID="{37FD1201-8B9C-4945-BFA4-DCCBD97B6EBE}" presName="Accent" presStyleLbl="trAlignAcc1" presStyleIdx="7" presStyleCnt="8">
        <dgm:presLayoutVars>
          <dgm:chMax val="0"/>
          <dgm:chPref val="0"/>
        </dgm:presLayoutVars>
      </dgm:prSet>
      <dgm:spPr/>
    </dgm:pt>
    <dgm:pt modelId="{4642399E-D16B-440B-8E77-CB6E58012204}" type="pres">
      <dgm:prSet presAssocID="{37FD1201-8B9C-4945-BFA4-DCCBD97B6EBE}" presName="Image" presStyleLbl="alignImgPlace1" presStyleIdx="7" presStyleCnt="8">
        <dgm:presLayoutVars>
          <dgm:chMax val="0"/>
          <dgm:chPref val="0"/>
        </dgm:presLayoutVars>
      </dgm:prSet>
      <dgm:spPr>
        <a:blipFill rotWithShape="1">
          <a:blip xmlns:r="http://schemas.openxmlformats.org/officeDocument/2006/relationships" r:embed="rId8"/>
          <a:stretch>
            <a:fillRect/>
          </a:stretch>
        </a:blipFill>
      </dgm:spPr>
    </dgm:pt>
    <dgm:pt modelId="{A08919D4-E196-4EA8-ABAB-D2351D784093}" type="pres">
      <dgm:prSet presAssocID="{37FD1201-8B9C-4945-BFA4-DCCBD97B6EBE}" presName="ChildComposite" presStyleCnt="0"/>
      <dgm:spPr/>
    </dgm:pt>
    <dgm:pt modelId="{A65707DB-2CA7-47C2-B3CA-051A97236B2B}" type="pres">
      <dgm:prSet presAssocID="{37FD1201-8B9C-4945-BFA4-DCCBD97B6EBE}" presName="Child" presStyleLbl="node1" presStyleIdx="0" presStyleCnt="0">
        <dgm:presLayoutVars>
          <dgm:chMax val="0"/>
          <dgm:chPref val="0"/>
          <dgm:bulletEnabled val="1"/>
        </dgm:presLayoutVars>
      </dgm:prSet>
      <dgm:spPr/>
    </dgm:pt>
    <dgm:pt modelId="{C71A26C8-A82D-48FC-A969-13C4EBB0CCAD}" type="pres">
      <dgm:prSet presAssocID="{37FD1201-8B9C-4945-BFA4-DCCBD97B6EBE}" presName="Parent" presStyleLbl="revTx" presStyleIdx="7" presStyleCnt="8">
        <dgm:presLayoutVars>
          <dgm:chMax val="1"/>
          <dgm:chPref val="0"/>
          <dgm:bulletEnabled val="1"/>
        </dgm:presLayoutVars>
      </dgm:prSet>
      <dgm:spPr/>
    </dgm:pt>
  </dgm:ptLst>
  <dgm:cxnLst>
    <dgm:cxn modelId="{FDAFBE02-4513-4023-89EB-346B3E505AB6}" srcId="{8184EC40-437C-418D-8BDD-ED1AFAAC3EE3}" destId="{5DC4E142-2600-47E3-84C9-D6B912BFF3C0}" srcOrd="1" destOrd="0" parTransId="{F9E77522-A565-49AD-9A78-CA864DECA900}" sibTransId="{76217B7B-89A5-440B-9D98-1E7CF55EAC90}"/>
    <dgm:cxn modelId="{ED468D09-657E-4E90-9FDB-E671BD476766}" type="presOf" srcId="{CE4D25D3-827A-4127-8FCA-9678ACA0DCFA}" destId="{DFC75061-9BB9-4D73-AD79-5B59EE3B3EBB}" srcOrd="0" destOrd="0" presId="urn:microsoft.com/office/officeart/2008/layout/CaptionedPictures"/>
    <dgm:cxn modelId="{19980320-4327-4520-B590-86ABD4EE05F5}" srcId="{8184EC40-437C-418D-8BDD-ED1AFAAC3EE3}" destId="{37FD1201-8B9C-4945-BFA4-DCCBD97B6EBE}" srcOrd="7" destOrd="0" parTransId="{BDDFCE39-FEDF-4FB0-8275-BD1F135272C9}" sibTransId="{33810BC6-2B22-4575-8ABE-3BDF6F759FBF}"/>
    <dgm:cxn modelId="{09111622-34A2-454B-BC1E-646BDBBE73B7}" type="presOf" srcId="{5DC4E142-2600-47E3-84C9-D6B912BFF3C0}" destId="{7204789A-2CD7-4E59-A7E8-9BD10F9235BC}" srcOrd="0" destOrd="0" presId="urn:microsoft.com/office/officeart/2008/layout/CaptionedPictures"/>
    <dgm:cxn modelId="{ACA96833-3CB8-4AE0-8087-A546AF87F4EC}" type="presOf" srcId="{B7B8958A-FD7C-43B7-8051-E421C2BDB541}" destId="{D64FAB53-9765-408E-8EA8-142C9BB88A38}" srcOrd="0" destOrd="0" presId="urn:microsoft.com/office/officeart/2008/layout/CaptionedPictures"/>
    <dgm:cxn modelId="{DF9D815E-0A38-4227-BD9A-36CDCCA2532C}" srcId="{8184EC40-437C-418D-8BDD-ED1AFAAC3EE3}" destId="{CE4D25D3-827A-4127-8FCA-9678ACA0DCFA}" srcOrd="0" destOrd="0" parTransId="{6EBF0142-AA4B-45E3-9B8C-2821D4536E05}" sibTransId="{020E23D0-FC2C-4F15-9812-9A2630461485}"/>
    <dgm:cxn modelId="{354FA261-EAD1-4A76-AE1E-31FBF4DC66DB}" srcId="{8184EC40-437C-418D-8BDD-ED1AFAAC3EE3}" destId="{B7B8958A-FD7C-43B7-8051-E421C2BDB541}" srcOrd="4" destOrd="0" parTransId="{FCB385D5-AC9C-454B-AD9E-7146937F2914}" sibTransId="{5C501733-D314-4B05-88E7-A726DFDC5568}"/>
    <dgm:cxn modelId="{40661142-5104-4A7F-9BDF-83198A1ECC44}" type="presOf" srcId="{8184EC40-437C-418D-8BDD-ED1AFAAC3EE3}" destId="{F2937968-7431-43B3-97F1-EE29A901D442}" srcOrd="0" destOrd="0" presId="urn:microsoft.com/office/officeart/2008/layout/CaptionedPictures"/>
    <dgm:cxn modelId="{0C2C378B-B100-4440-94BA-0473FF700830}" type="presOf" srcId="{B4FB83EC-A563-45EB-B866-ABDD60936B59}" destId="{4E6B573D-01E8-4F4A-9C6D-305152335951}" srcOrd="0" destOrd="0" presId="urn:microsoft.com/office/officeart/2008/layout/CaptionedPictures"/>
    <dgm:cxn modelId="{8CC6C98F-E78C-4ED5-A285-453084812A49}" srcId="{8184EC40-437C-418D-8BDD-ED1AFAAC3EE3}" destId="{B4FB83EC-A563-45EB-B866-ABDD60936B59}" srcOrd="3" destOrd="0" parTransId="{4D56BE7C-35AB-45C4-8A5A-7148D610AFA1}" sibTransId="{D56F8709-6D6C-4CDA-9B60-53798C8428D9}"/>
    <dgm:cxn modelId="{BE04C89A-3217-4CF1-9CCC-EE4998A79770}" type="presOf" srcId="{AAA06B2F-E8F7-4C20-AD6C-0CC4EFB3CA53}" destId="{FB09F9D6-C1B7-406C-85BB-10F8DB6CDE2D}" srcOrd="0" destOrd="0" presId="urn:microsoft.com/office/officeart/2008/layout/CaptionedPictures"/>
    <dgm:cxn modelId="{E52D39C0-2384-4ED2-812D-6B7726C4C398}" type="presOf" srcId="{37FD1201-8B9C-4945-BFA4-DCCBD97B6EBE}" destId="{C71A26C8-A82D-48FC-A969-13C4EBB0CCAD}" srcOrd="0" destOrd="0" presId="urn:microsoft.com/office/officeart/2008/layout/CaptionedPictures"/>
    <dgm:cxn modelId="{C77C18DA-87AC-47CE-937A-73F7EAD5FDA3}" srcId="{8184EC40-437C-418D-8BDD-ED1AFAAC3EE3}" destId="{8A5E27F0-6BFD-48E6-B063-63E213FC2F5C}" srcOrd="6" destOrd="0" parTransId="{D536FCB2-14DE-479C-9ABD-1EF5B1755828}" sibTransId="{95179191-5DAD-4A9D-AFB9-47251547D856}"/>
    <dgm:cxn modelId="{A5EE7CE4-EEC4-4AE4-BECA-CC2C5CBE9EA0}" type="presOf" srcId="{8A5E27F0-6BFD-48E6-B063-63E213FC2F5C}" destId="{6A0E11DE-CF15-4FCB-85C4-D8E8F642EAD6}" srcOrd="0" destOrd="0" presId="urn:microsoft.com/office/officeart/2008/layout/CaptionedPictures"/>
    <dgm:cxn modelId="{BCCF1DE7-B972-444E-B426-84AD32023F91}" type="presOf" srcId="{9193E365-98FF-49D5-95B1-2820AA7A6752}" destId="{70AB45AA-1242-4823-ADA0-4B5E3D44F46B}" srcOrd="0" destOrd="0" presId="urn:microsoft.com/office/officeart/2008/layout/CaptionedPictures"/>
    <dgm:cxn modelId="{4C33FFF5-E451-49D8-954D-1ACAE7E55C3D}" srcId="{8184EC40-437C-418D-8BDD-ED1AFAAC3EE3}" destId="{9193E365-98FF-49D5-95B1-2820AA7A6752}" srcOrd="5" destOrd="0" parTransId="{7CA3A4C7-D539-4948-9294-067F690B6759}" sibTransId="{5A039768-F655-4C2D-8B9A-3BB55FFE90BC}"/>
    <dgm:cxn modelId="{C0156DF6-3856-4CB4-9BAF-156707AD6308}" srcId="{8184EC40-437C-418D-8BDD-ED1AFAAC3EE3}" destId="{AAA06B2F-E8F7-4C20-AD6C-0CC4EFB3CA53}" srcOrd="2" destOrd="0" parTransId="{C51FBDD7-B3D2-4534-B970-2EF253710EBB}" sibTransId="{7261D127-ED54-4525-9788-113F4E98BB19}"/>
    <dgm:cxn modelId="{A7BEEA6F-3A00-43ED-88C7-CB3050858424}" type="presParOf" srcId="{F2937968-7431-43B3-97F1-EE29A901D442}" destId="{C9667286-4244-494B-A336-D059F597EEBF}" srcOrd="0" destOrd="0" presId="urn:microsoft.com/office/officeart/2008/layout/CaptionedPictures"/>
    <dgm:cxn modelId="{0083AD56-ED7F-4A0B-AA84-5DBD7A56F908}" type="presParOf" srcId="{C9667286-4244-494B-A336-D059F597EEBF}" destId="{8E855C78-8945-46FF-B8A5-2FD51D88AFF1}" srcOrd="0" destOrd="0" presId="urn:microsoft.com/office/officeart/2008/layout/CaptionedPictures"/>
    <dgm:cxn modelId="{EA6D80DD-6BA8-491E-AF96-EBE00578B273}" type="presParOf" srcId="{C9667286-4244-494B-A336-D059F597EEBF}" destId="{BE77A7A0-691C-40B3-B74D-DF6BAAE39505}" srcOrd="1" destOrd="0" presId="urn:microsoft.com/office/officeart/2008/layout/CaptionedPictures"/>
    <dgm:cxn modelId="{9B7A9995-505D-4889-9F5C-8C0BCE263583}" type="presParOf" srcId="{C9667286-4244-494B-A336-D059F597EEBF}" destId="{BD51FA81-497F-4731-9641-0DE5C8753390}" srcOrd="2" destOrd="0" presId="urn:microsoft.com/office/officeart/2008/layout/CaptionedPictures"/>
    <dgm:cxn modelId="{58830721-2A85-4293-993F-DD491B3DC0D5}" type="presParOf" srcId="{BD51FA81-497F-4731-9641-0DE5C8753390}" destId="{7F2D309D-6CAC-43FF-B1D6-06F4841EC286}" srcOrd="0" destOrd="0" presId="urn:microsoft.com/office/officeart/2008/layout/CaptionedPictures"/>
    <dgm:cxn modelId="{C560A333-157A-4037-80B7-DBAAA5D1AA87}" type="presParOf" srcId="{BD51FA81-497F-4731-9641-0DE5C8753390}" destId="{DFC75061-9BB9-4D73-AD79-5B59EE3B3EBB}" srcOrd="1" destOrd="0" presId="urn:microsoft.com/office/officeart/2008/layout/CaptionedPictures"/>
    <dgm:cxn modelId="{01E660AD-6D1A-49F3-9643-8FFEA9E54FE5}" type="presParOf" srcId="{F2937968-7431-43B3-97F1-EE29A901D442}" destId="{7892ECD9-808B-4532-9121-32D031E31B20}" srcOrd="1" destOrd="0" presId="urn:microsoft.com/office/officeart/2008/layout/CaptionedPictures"/>
    <dgm:cxn modelId="{F97654FE-FF4F-421A-A14E-71DD56B0FBA2}" type="presParOf" srcId="{F2937968-7431-43B3-97F1-EE29A901D442}" destId="{EF7E8A5F-3206-4108-915E-3837917E7656}" srcOrd="2" destOrd="0" presId="urn:microsoft.com/office/officeart/2008/layout/CaptionedPictures"/>
    <dgm:cxn modelId="{00176639-2190-43DD-A07F-D810ABC15210}" type="presParOf" srcId="{EF7E8A5F-3206-4108-915E-3837917E7656}" destId="{12558322-1F98-4B59-8243-152E5DA5AA5E}" srcOrd="0" destOrd="0" presId="urn:microsoft.com/office/officeart/2008/layout/CaptionedPictures"/>
    <dgm:cxn modelId="{15252A6C-4032-4232-A2FF-6119C0502434}" type="presParOf" srcId="{EF7E8A5F-3206-4108-915E-3837917E7656}" destId="{00C98F9E-B981-4B3A-B1C8-1BE08E6D9567}" srcOrd="1" destOrd="0" presId="urn:microsoft.com/office/officeart/2008/layout/CaptionedPictures"/>
    <dgm:cxn modelId="{07D82F4D-86A2-4394-AC5E-82B0896DB872}" type="presParOf" srcId="{EF7E8A5F-3206-4108-915E-3837917E7656}" destId="{520AA9F3-1C0F-4600-A795-1E133E02DEF6}" srcOrd="2" destOrd="0" presId="urn:microsoft.com/office/officeart/2008/layout/CaptionedPictures"/>
    <dgm:cxn modelId="{B8611AA4-0160-4440-92AE-A70770C954D3}" type="presParOf" srcId="{520AA9F3-1C0F-4600-A795-1E133E02DEF6}" destId="{F4E28217-C80A-497B-B579-3B0F7B0BDFB2}" srcOrd="0" destOrd="0" presId="urn:microsoft.com/office/officeart/2008/layout/CaptionedPictures"/>
    <dgm:cxn modelId="{7BEDD128-981A-4F68-A9F2-27F3969387BD}" type="presParOf" srcId="{520AA9F3-1C0F-4600-A795-1E133E02DEF6}" destId="{7204789A-2CD7-4E59-A7E8-9BD10F9235BC}" srcOrd="1" destOrd="0" presId="urn:microsoft.com/office/officeart/2008/layout/CaptionedPictures"/>
    <dgm:cxn modelId="{147D2401-3435-4E9F-B245-B1935F3D3E99}" type="presParOf" srcId="{F2937968-7431-43B3-97F1-EE29A901D442}" destId="{085BF399-7A37-42B5-A315-4CEF0822BAF9}" srcOrd="3" destOrd="0" presId="urn:microsoft.com/office/officeart/2008/layout/CaptionedPictures"/>
    <dgm:cxn modelId="{EBA68C2B-9473-4172-B0F5-C4DED5375CCA}" type="presParOf" srcId="{F2937968-7431-43B3-97F1-EE29A901D442}" destId="{D6BE623E-B1F0-4518-BB6A-A02A99C008C1}" srcOrd="4" destOrd="0" presId="urn:microsoft.com/office/officeart/2008/layout/CaptionedPictures"/>
    <dgm:cxn modelId="{9204F2C9-5F84-4FDC-A87E-03DF01CAC787}" type="presParOf" srcId="{D6BE623E-B1F0-4518-BB6A-A02A99C008C1}" destId="{E9C2F92E-5B9D-4E26-9B8E-875702EA60BF}" srcOrd="0" destOrd="0" presId="urn:microsoft.com/office/officeart/2008/layout/CaptionedPictures"/>
    <dgm:cxn modelId="{BFA3E4C7-0430-4FE6-AD7A-A9BF10126F22}" type="presParOf" srcId="{D6BE623E-B1F0-4518-BB6A-A02A99C008C1}" destId="{B36A9CA9-78FA-4045-8E44-103264D3E5C0}" srcOrd="1" destOrd="0" presId="urn:microsoft.com/office/officeart/2008/layout/CaptionedPictures"/>
    <dgm:cxn modelId="{E31B33DD-F936-4F5A-A673-29DE34F3D4EE}" type="presParOf" srcId="{D6BE623E-B1F0-4518-BB6A-A02A99C008C1}" destId="{87B80A7C-D4F3-41A4-A008-52CF86C760DF}" srcOrd="2" destOrd="0" presId="urn:microsoft.com/office/officeart/2008/layout/CaptionedPictures"/>
    <dgm:cxn modelId="{286E6210-D8F4-47C7-9AF3-2DB6D1449E38}" type="presParOf" srcId="{87B80A7C-D4F3-41A4-A008-52CF86C760DF}" destId="{2E54C304-2210-4649-945C-49D92E0AB34C}" srcOrd="0" destOrd="0" presId="urn:microsoft.com/office/officeart/2008/layout/CaptionedPictures"/>
    <dgm:cxn modelId="{48626B4C-4FB5-4695-A659-DCB859AA0D4E}" type="presParOf" srcId="{87B80A7C-D4F3-41A4-A008-52CF86C760DF}" destId="{FB09F9D6-C1B7-406C-85BB-10F8DB6CDE2D}" srcOrd="1" destOrd="0" presId="urn:microsoft.com/office/officeart/2008/layout/CaptionedPictures"/>
    <dgm:cxn modelId="{D397E590-3CFB-464A-B6EA-E6AECC53F375}" type="presParOf" srcId="{F2937968-7431-43B3-97F1-EE29A901D442}" destId="{CB564042-2027-4D75-BEC1-0597B5960EE3}" srcOrd="5" destOrd="0" presId="urn:microsoft.com/office/officeart/2008/layout/CaptionedPictures"/>
    <dgm:cxn modelId="{BE35A76A-8B6F-48FB-9F45-092D17D76E84}" type="presParOf" srcId="{F2937968-7431-43B3-97F1-EE29A901D442}" destId="{9C0B3DA7-A9E0-4BE3-8DE0-939798337300}" srcOrd="6" destOrd="0" presId="urn:microsoft.com/office/officeart/2008/layout/CaptionedPictures"/>
    <dgm:cxn modelId="{28D3A04B-BEDD-413A-ADD1-54D30FBFDADB}" type="presParOf" srcId="{9C0B3DA7-A9E0-4BE3-8DE0-939798337300}" destId="{C3A6A4DA-15A2-494E-AE9B-B800D830B0AE}" srcOrd="0" destOrd="0" presId="urn:microsoft.com/office/officeart/2008/layout/CaptionedPictures"/>
    <dgm:cxn modelId="{6CB667CD-FAE9-41C8-B8ED-C0B8BFDCA623}" type="presParOf" srcId="{9C0B3DA7-A9E0-4BE3-8DE0-939798337300}" destId="{3E3B6A7D-7CBB-4AC3-8DD6-450647048C4E}" srcOrd="1" destOrd="0" presId="urn:microsoft.com/office/officeart/2008/layout/CaptionedPictures"/>
    <dgm:cxn modelId="{A3C101A3-DDC1-4E8C-BF85-CE4923009D06}" type="presParOf" srcId="{9C0B3DA7-A9E0-4BE3-8DE0-939798337300}" destId="{CA38DA14-5F1D-458F-BC1F-6EF6A4AA6183}" srcOrd="2" destOrd="0" presId="urn:microsoft.com/office/officeart/2008/layout/CaptionedPictures"/>
    <dgm:cxn modelId="{C9AD64D1-C38C-4579-9D7D-7624F4A6CDC1}" type="presParOf" srcId="{CA38DA14-5F1D-458F-BC1F-6EF6A4AA6183}" destId="{A5902A13-28A1-4952-A418-72C58163808A}" srcOrd="0" destOrd="0" presId="urn:microsoft.com/office/officeart/2008/layout/CaptionedPictures"/>
    <dgm:cxn modelId="{6554F6AF-2BCC-4E46-BDDC-0A348F582A56}" type="presParOf" srcId="{CA38DA14-5F1D-458F-BC1F-6EF6A4AA6183}" destId="{4E6B573D-01E8-4F4A-9C6D-305152335951}" srcOrd="1" destOrd="0" presId="urn:microsoft.com/office/officeart/2008/layout/CaptionedPictures"/>
    <dgm:cxn modelId="{B0FE990F-7095-4C35-B045-82A4489623AA}" type="presParOf" srcId="{F2937968-7431-43B3-97F1-EE29A901D442}" destId="{489E5588-FA91-4C26-A93C-909F43FEC5CC}" srcOrd="7" destOrd="0" presId="urn:microsoft.com/office/officeart/2008/layout/CaptionedPictures"/>
    <dgm:cxn modelId="{D6741066-C60B-44AC-846B-2E1916ADFB8F}" type="presParOf" srcId="{F2937968-7431-43B3-97F1-EE29A901D442}" destId="{1D4B37B3-67B5-4868-B6BC-D09CA2214958}" srcOrd="8" destOrd="0" presId="urn:microsoft.com/office/officeart/2008/layout/CaptionedPictures"/>
    <dgm:cxn modelId="{5A603A44-C45F-49E2-BA5F-E1CF0F4D6EE6}" type="presParOf" srcId="{1D4B37B3-67B5-4868-B6BC-D09CA2214958}" destId="{25313AD9-DF8E-4966-9D21-0C114282EC0E}" srcOrd="0" destOrd="0" presId="urn:microsoft.com/office/officeart/2008/layout/CaptionedPictures"/>
    <dgm:cxn modelId="{30332F92-12CA-4658-A518-3D56117B2906}" type="presParOf" srcId="{1D4B37B3-67B5-4868-B6BC-D09CA2214958}" destId="{AF2EFABC-FCCD-4A5F-8DCD-D3E257C66130}" srcOrd="1" destOrd="0" presId="urn:microsoft.com/office/officeart/2008/layout/CaptionedPictures"/>
    <dgm:cxn modelId="{C7725ED2-1416-4492-A562-DC125A8B35DF}" type="presParOf" srcId="{1D4B37B3-67B5-4868-B6BC-D09CA2214958}" destId="{5F456E6E-9411-4606-BF50-52503B260DA2}" srcOrd="2" destOrd="0" presId="urn:microsoft.com/office/officeart/2008/layout/CaptionedPictures"/>
    <dgm:cxn modelId="{413366F3-265C-444B-AD1C-B53888B11D9C}" type="presParOf" srcId="{5F456E6E-9411-4606-BF50-52503B260DA2}" destId="{72146D35-EE14-4613-BF6F-F353D700F5BD}" srcOrd="0" destOrd="0" presId="urn:microsoft.com/office/officeart/2008/layout/CaptionedPictures"/>
    <dgm:cxn modelId="{F809686F-F6E4-4831-8D84-B23CF00C8A9E}" type="presParOf" srcId="{5F456E6E-9411-4606-BF50-52503B260DA2}" destId="{D64FAB53-9765-408E-8EA8-142C9BB88A38}" srcOrd="1" destOrd="0" presId="urn:microsoft.com/office/officeart/2008/layout/CaptionedPictures"/>
    <dgm:cxn modelId="{28B03A02-D02D-4041-A01F-DA9E0E8C42F5}" type="presParOf" srcId="{F2937968-7431-43B3-97F1-EE29A901D442}" destId="{B236D033-9C89-4E33-A3B7-979FD246B3AC}" srcOrd="9" destOrd="0" presId="urn:microsoft.com/office/officeart/2008/layout/CaptionedPictures"/>
    <dgm:cxn modelId="{0AC8444B-2A4D-47F0-9467-EBD2AED11E8F}" type="presParOf" srcId="{F2937968-7431-43B3-97F1-EE29A901D442}" destId="{F1089A54-344B-4E28-AE96-49DBBA78C689}" srcOrd="10" destOrd="0" presId="urn:microsoft.com/office/officeart/2008/layout/CaptionedPictures"/>
    <dgm:cxn modelId="{9AD015E6-6F71-4AAF-8CA6-5F2F1228BA85}" type="presParOf" srcId="{F1089A54-344B-4E28-AE96-49DBBA78C689}" destId="{237ACB25-D954-4CE8-AECC-6AB2C0CF4097}" srcOrd="0" destOrd="0" presId="urn:microsoft.com/office/officeart/2008/layout/CaptionedPictures"/>
    <dgm:cxn modelId="{4A5667F7-9BF7-4393-8206-41CCDD9D4FCE}" type="presParOf" srcId="{F1089A54-344B-4E28-AE96-49DBBA78C689}" destId="{F1F0247E-64F1-4E1C-BDD4-3EEF49756DCC}" srcOrd="1" destOrd="0" presId="urn:microsoft.com/office/officeart/2008/layout/CaptionedPictures"/>
    <dgm:cxn modelId="{04BC46DC-FF8D-4014-B4A8-AA733030FE0D}" type="presParOf" srcId="{F1089A54-344B-4E28-AE96-49DBBA78C689}" destId="{584B1452-B1DA-4611-8329-93F5BB7A5967}" srcOrd="2" destOrd="0" presId="urn:microsoft.com/office/officeart/2008/layout/CaptionedPictures"/>
    <dgm:cxn modelId="{B598107C-2F15-461D-8A9A-5F0D47FAFCD3}" type="presParOf" srcId="{584B1452-B1DA-4611-8329-93F5BB7A5967}" destId="{A74FEC74-36E8-4197-8442-4A453B3D99F0}" srcOrd="0" destOrd="0" presId="urn:microsoft.com/office/officeart/2008/layout/CaptionedPictures"/>
    <dgm:cxn modelId="{72D9847D-AD75-44B6-8D47-DE6D44ADC628}" type="presParOf" srcId="{584B1452-B1DA-4611-8329-93F5BB7A5967}" destId="{70AB45AA-1242-4823-ADA0-4B5E3D44F46B}" srcOrd="1" destOrd="0" presId="urn:microsoft.com/office/officeart/2008/layout/CaptionedPictures"/>
    <dgm:cxn modelId="{4D6D7C33-1433-4891-A239-6B6FAFDF5230}" type="presParOf" srcId="{F2937968-7431-43B3-97F1-EE29A901D442}" destId="{8B54CEE0-342E-4074-80F4-C90A2F05AB67}" srcOrd="11" destOrd="0" presId="urn:microsoft.com/office/officeart/2008/layout/CaptionedPictures"/>
    <dgm:cxn modelId="{7F9E9FF9-DCCC-4035-A2A0-5505D13B8D5C}" type="presParOf" srcId="{F2937968-7431-43B3-97F1-EE29A901D442}" destId="{B3816755-D3EE-414D-A5BC-4BF15F3D0AA9}" srcOrd="12" destOrd="0" presId="urn:microsoft.com/office/officeart/2008/layout/CaptionedPictures"/>
    <dgm:cxn modelId="{D467CC65-845F-445C-815C-58260B1A5D64}" type="presParOf" srcId="{B3816755-D3EE-414D-A5BC-4BF15F3D0AA9}" destId="{76C3637F-D3F1-4F03-8DAD-0EE28DAF33E4}" srcOrd="0" destOrd="0" presId="urn:microsoft.com/office/officeart/2008/layout/CaptionedPictures"/>
    <dgm:cxn modelId="{03BB38FA-BC4D-4782-A561-261B67654B2A}" type="presParOf" srcId="{B3816755-D3EE-414D-A5BC-4BF15F3D0AA9}" destId="{0DBBCE90-451E-46F5-A4D3-8F7D953AC82F}" srcOrd="1" destOrd="0" presId="urn:microsoft.com/office/officeart/2008/layout/CaptionedPictures"/>
    <dgm:cxn modelId="{B53C071B-B90E-400E-9148-0C951A07CCDF}" type="presParOf" srcId="{B3816755-D3EE-414D-A5BC-4BF15F3D0AA9}" destId="{6A99A13B-4459-469F-9EDA-A8ED072AF78A}" srcOrd="2" destOrd="0" presId="urn:microsoft.com/office/officeart/2008/layout/CaptionedPictures"/>
    <dgm:cxn modelId="{0F74F882-1496-4961-A91F-CD4763FB7548}" type="presParOf" srcId="{6A99A13B-4459-469F-9EDA-A8ED072AF78A}" destId="{5279C326-02EE-4BD0-B4BF-019E72E676CC}" srcOrd="0" destOrd="0" presId="urn:microsoft.com/office/officeart/2008/layout/CaptionedPictures"/>
    <dgm:cxn modelId="{BE4E04C4-FA42-4407-AC64-143E51F5B263}" type="presParOf" srcId="{6A99A13B-4459-469F-9EDA-A8ED072AF78A}" destId="{6A0E11DE-CF15-4FCB-85C4-D8E8F642EAD6}" srcOrd="1" destOrd="0" presId="urn:microsoft.com/office/officeart/2008/layout/CaptionedPictures"/>
    <dgm:cxn modelId="{F382E5C4-C287-4A9D-9FFD-BC19ED4D2DAA}" type="presParOf" srcId="{F2937968-7431-43B3-97F1-EE29A901D442}" destId="{FBABAF1A-12FA-4013-BB0E-A0BAF06211EF}" srcOrd="13" destOrd="0" presId="urn:microsoft.com/office/officeart/2008/layout/CaptionedPictures"/>
    <dgm:cxn modelId="{1B82672A-BA48-4A08-A800-10671171BBDD}" type="presParOf" srcId="{F2937968-7431-43B3-97F1-EE29A901D442}" destId="{A9231FC9-9C19-48EA-80E3-19E17AD46348}" srcOrd="14" destOrd="0" presId="urn:microsoft.com/office/officeart/2008/layout/CaptionedPictures"/>
    <dgm:cxn modelId="{6F65A6A0-25A4-40B3-8E98-1DF5BDF9E7AF}" type="presParOf" srcId="{A9231FC9-9C19-48EA-80E3-19E17AD46348}" destId="{EF39CF14-E661-40DE-8A89-5657D1C93FD7}" srcOrd="0" destOrd="0" presId="urn:microsoft.com/office/officeart/2008/layout/CaptionedPictures"/>
    <dgm:cxn modelId="{DCFD69DB-1FF0-4645-92DF-454CCF82ADB5}" type="presParOf" srcId="{A9231FC9-9C19-48EA-80E3-19E17AD46348}" destId="{4642399E-D16B-440B-8E77-CB6E58012204}" srcOrd="1" destOrd="0" presId="urn:microsoft.com/office/officeart/2008/layout/CaptionedPictures"/>
    <dgm:cxn modelId="{EC4FA58A-A843-45B5-8901-54467B9558FA}" type="presParOf" srcId="{A9231FC9-9C19-48EA-80E3-19E17AD46348}" destId="{A08919D4-E196-4EA8-ABAB-D2351D784093}" srcOrd="2" destOrd="0" presId="urn:microsoft.com/office/officeart/2008/layout/CaptionedPictures"/>
    <dgm:cxn modelId="{11A5A2C8-4FAD-4C13-9C69-31D1CE5F7287}" type="presParOf" srcId="{A08919D4-E196-4EA8-ABAB-D2351D784093}" destId="{A65707DB-2CA7-47C2-B3CA-051A97236B2B}" srcOrd="0" destOrd="0" presId="urn:microsoft.com/office/officeart/2008/layout/CaptionedPictures"/>
    <dgm:cxn modelId="{8C2D2AF2-253C-4CD9-BFB6-FB5D1888F1F4}" type="presParOf" srcId="{A08919D4-E196-4EA8-ABAB-D2351D784093}" destId="{C71A26C8-A82D-48FC-A969-13C4EBB0CCAD}" srcOrd="1" destOrd="0" presId="urn:microsoft.com/office/officeart/2008/layout/CaptionedPicture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75C9B1C-DE91-481E-BF40-EFF031B62165}"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AA41C3A6-6C59-4516-9E77-F64B614DE4D8}">
      <dgm:prSet phldrT="[Text]"/>
      <dgm:spPr/>
      <dgm:t>
        <a:bodyPr/>
        <a:lstStyle/>
        <a:p>
          <a:r>
            <a:rPr lang="en-US" dirty="0"/>
            <a:t>User Manual</a:t>
          </a:r>
        </a:p>
      </dgm:t>
    </dgm:pt>
    <dgm:pt modelId="{0DDC8191-5299-4482-BB44-97999FC49599}" type="parTrans" cxnId="{2A1EAD3A-BB45-49D6-9B90-7658C61744CF}">
      <dgm:prSet/>
      <dgm:spPr/>
      <dgm:t>
        <a:bodyPr/>
        <a:lstStyle/>
        <a:p>
          <a:endParaRPr lang="en-US"/>
        </a:p>
      </dgm:t>
    </dgm:pt>
    <dgm:pt modelId="{60E908B2-7992-45B1-A1B7-4E6BABC611DC}" type="sibTrans" cxnId="{2A1EAD3A-BB45-49D6-9B90-7658C61744CF}">
      <dgm:prSet/>
      <dgm:spPr/>
      <dgm:t>
        <a:bodyPr/>
        <a:lstStyle/>
        <a:p>
          <a:endParaRPr lang="en-US"/>
        </a:p>
      </dgm:t>
    </dgm:pt>
    <dgm:pt modelId="{E2DC7BAA-730A-4635-8165-419363809AFB}">
      <dgm:prSet phldrT="[Text]"/>
      <dgm:spPr/>
      <dgm:t>
        <a:bodyPr/>
        <a:lstStyle/>
        <a:p>
          <a:r>
            <a:rPr lang="en-US" dirty="0"/>
            <a:t>Quick Reference</a:t>
          </a:r>
        </a:p>
      </dgm:t>
    </dgm:pt>
    <dgm:pt modelId="{4E2193CE-B07C-4AFF-831F-87F045F4E225}" type="parTrans" cxnId="{02053870-7C65-4D27-AF3D-268C3474CE90}">
      <dgm:prSet/>
      <dgm:spPr/>
      <dgm:t>
        <a:bodyPr/>
        <a:lstStyle/>
        <a:p>
          <a:endParaRPr lang="en-US"/>
        </a:p>
      </dgm:t>
    </dgm:pt>
    <dgm:pt modelId="{03238BFE-CD01-4850-9739-7F907833DAE0}" type="sibTrans" cxnId="{02053870-7C65-4D27-AF3D-268C3474CE90}">
      <dgm:prSet/>
      <dgm:spPr/>
      <dgm:t>
        <a:bodyPr/>
        <a:lstStyle/>
        <a:p>
          <a:endParaRPr lang="en-US"/>
        </a:p>
      </dgm:t>
    </dgm:pt>
    <dgm:pt modelId="{72FD197E-89BA-46C5-982F-36E37D17BC3E}">
      <dgm:prSet phldrT="[Text]"/>
      <dgm:spPr/>
      <dgm:t>
        <a:bodyPr/>
        <a:lstStyle/>
        <a:p>
          <a:r>
            <a:rPr lang="en-US" dirty="0"/>
            <a:t>Project Closure Report</a:t>
          </a:r>
        </a:p>
      </dgm:t>
    </dgm:pt>
    <dgm:pt modelId="{A016D7E4-96F2-4D87-97BE-A79F2E5E04D3}" type="parTrans" cxnId="{93248B4E-9690-455E-9105-54820F4CC914}">
      <dgm:prSet/>
      <dgm:spPr/>
      <dgm:t>
        <a:bodyPr/>
        <a:lstStyle/>
        <a:p>
          <a:endParaRPr lang="en-US"/>
        </a:p>
      </dgm:t>
    </dgm:pt>
    <dgm:pt modelId="{D00B04A1-D1FA-4410-8A37-6518ABBB22B6}" type="sibTrans" cxnId="{93248B4E-9690-455E-9105-54820F4CC914}">
      <dgm:prSet/>
      <dgm:spPr/>
      <dgm:t>
        <a:bodyPr/>
        <a:lstStyle/>
        <a:p>
          <a:endParaRPr lang="en-US"/>
        </a:p>
      </dgm:t>
    </dgm:pt>
    <dgm:pt modelId="{CA6F436F-DA68-455D-B374-2A475DB39C69}">
      <dgm:prSet phldrT="[Text]"/>
      <dgm:spPr/>
      <dgm:t>
        <a:bodyPr/>
        <a:lstStyle/>
        <a:p>
          <a:r>
            <a:rPr lang="en-US" dirty="0"/>
            <a:t>SLA Document</a:t>
          </a:r>
        </a:p>
      </dgm:t>
    </dgm:pt>
    <dgm:pt modelId="{D4439D0E-9B78-449D-A5BA-22B96EA1B596}" type="parTrans" cxnId="{35F2ED46-0FAD-4EFB-B56E-38BFC6EFE67F}">
      <dgm:prSet/>
      <dgm:spPr/>
      <dgm:t>
        <a:bodyPr/>
        <a:lstStyle/>
        <a:p>
          <a:endParaRPr lang="en-US"/>
        </a:p>
      </dgm:t>
    </dgm:pt>
    <dgm:pt modelId="{F4D9C098-E902-4272-93F8-8C840DA0A51E}" type="sibTrans" cxnId="{35F2ED46-0FAD-4EFB-B56E-38BFC6EFE67F}">
      <dgm:prSet/>
      <dgm:spPr/>
      <dgm:t>
        <a:bodyPr/>
        <a:lstStyle/>
        <a:p>
          <a:endParaRPr lang="en-US"/>
        </a:p>
      </dgm:t>
    </dgm:pt>
    <dgm:pt modelId="{679EAF10-1476-41A6-B23F-4BB3D9390BFB}">
      <dgm:prSet phldrT="[Text]"/>
      <dgm:spPr/>
      <dgm:t>
        <a:bodyPr/>
        <a:lstStyle/>
        <a:p>
          <a:r>
            <a:rPr lang="en-US" dirty="0"/>
            <a:t>Implementation Plan</a:t>
          </a:r>
        </a:p>
      </dgm:t>
    </dgm:pt>
    <dgm:pt modelId="{685DE7CF-0C8E-4C0E-9589-C242B9202343}" type="parTrans" cxnId="{28762C8A-C50A-4D30-9047-4F99EB9B19AB}">
      <dgm:prSet/>
      <dgm:spPr/>
      <dgm:t>
        <a:bodyPr/>
        <a:lstStyle/>
        <a:p>
          <a:endParaRPr lang="en-US"/>
        </a:p>
      </dgm:t>
    </dgm:pt>
    <dgm:pt modelId="{73AE93D4-DF81-4B67-B92D-C80230EF3CDB}" type="sibTrans" cxnId="{28762C8A-C50A-4D30-9047-4F99EB9B19AB}">
      <dgm:prSet/>
      <dgm:spPr/>
      <dgm:t>
        <a:bodyPr/>
        <a:lstStyle/>
        <a:p>
          <a:endParaRPr lang="en-US"/>
        </a:p>
      </dgm:t>
    </dgm:pt>
    <dgm:pt modelId="{7F2B7746-E4A7-4E38-B107-7866E2639315}">
      <dgm:prSet phldrT="[Text]"/>
      <dgm:spPr/>
      <dgm:t>
        <a:bodyPr/>
        <a:lstStyle/>
        <a:p>
          <a:r>
            <a:rPr lang="en-US" dirty="0"/>
            <a:t>Adaptation Training Plan </a:t>
          </a:r>
        </a:p>
      </dgm:t>
    </dgm:pt>
    <dgm:pt modelId="{C740477E-03E7-40E4-A316-9D856DC0335A}" type="parTrans" cxnId="{BA4D83BC-51A6-42C3-AC2B-F5F235239FB4}">
      <dgm:prSet/>
      <dgm:spPr/>
      <dgm:t>
        <a:bodyPr/>
        <a:lstStyle/>
        <a:p>
          <a:endParaRPr lang="en-US"/>
        </a:p>
      </dgm:t>
    </dgm:pt>
    <dgm:pt modelId="{85793C89-B82F-488B-8495-014B402C577C}" type="sibTrans" cxnId="{BA4D83BC-51A6-42C3-AC2B-F5F235239FB4}">
      <dgm:prSet/>
      <dgm:spPr/>
      <dgm:t>
        <a:bodyPr/>
        <a:lstStyle/>
        <a:p>
          <a:endParaRPr lang="en-US"/>
        </a:p>
      </dgm:t>
    </dgm:pt>
    <dgm:pt modelId="{F6420070-DD2A-4635-B56B-2A4126E2269A}">
      <dgm:prSet phldrT="[Text]"/>
      <dgm:spPr/>
      <dgm:t>
        <a:bodyPr/>
        <a:lstStyle/>
        <a:p>
          <a:endParaRPr lang="en-US" dirty="0"/>
        </a:p>
      </dgm:t>
    </dgm:pt>
    <dgm:pt modelId="{0B35933D-BCAD-402E-8F5F-531F8A21D9C0}" type="parTrans" cxnId="{ED92C961-DAD8-47C2-8FDE-197104C4E6EF}">
      <dgm:prSet/>
      <dgm:spPr/>
      <dgm:t>
        <a:bodyPr/>
        <a:lstStyle/>
        <a:p>
          <a:endParaRPr lang="en-US"/>
        </a:p>
      </dgm:t>
    </dgm:pt>
    <dgm:pt modelId="{8A23A926-3C5E-44EF-BCA8-217CD3A45BF8}" type="sibTrans" cxnId="{ED92C961-DAD8-47C2-8FDE-197104C4E6E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t>
        <a:bodyPr/>
        <a:lstStyle/>
        <a:p>
          <a:endParaRPr lang="en-US"/>
        </a:p>
      </dgm:t>
    </dgm:pt>
    <dgm:pt modelId="{DABFAECE-D053-4824-941B-28568CC12327}">
      <dgm:prSet phldrT="[Text]"/>
      <dgm:spPr/>
      <dgm:t>
        <a:bodyPr/>
        <a:lstStyle/>
        <a:p>
          <a:r>
            <a:rPr lang="en-US" dirty="0"/>
            <a:t>System Requirement Specification</a:t>
          </a:r>
        </a:p>
      </dgm:t>
    </dgm:pt>
    <dgm:pt modelId="{4494782A-9B4F-4682-AB05-E8498B911733}" type="sibTrans" cxnId="{8C3BB408-4500-4555-83D1-1F8673D06824}">
      <dgm:prSet/>
      <dgm:spPr/>
      <dgm:t>
        <a:bodyPr/>
        <a:lstStyle/>
        <a:p>
          <a:endParaRPr lang="en-US"/>
        </a:p>
      </dgm:t>
    </dgm:pt>
    <dgm:pt modelId="{4F0BFAFA-C823-4C8A-BB8D-508BB606E071}" type="parTrans" cxnId="{8C3BB408-4500-4555-83D1-1F8673D06824}">
      <dgm:prSet/>
      <dgm:spPr/>
      <dgm:t>
        <a:bodyPr/>
        <a:lstStyle/>
        <a:p>
          <a:endParaRPr lang="en-US"/>
        </a:p>
      </dgm:t>
    </dgm:pt>
    <dgm:pt modelId="{07D40F8F-D8D2-4CEF-8A6B-330D76ED0F03}" type="pres">
      <dgm:prSet presAssocID="{E75C9B1C-DE91-481E-BF40-EFF031B62165}" presName="Name0" presStyleCnt="0">
        <dgm:presLayoutVars>
          <dgm:dir/>
        </dgm:presLayoutVars>
      </dgm:prSet>
      <dgm:spPr/>
    </dgm:pt>
    <dgm:pt modelId="{F0305865-CE67-4ED0-81F1-4D7AA8B9E661}" type="pres">
      <dgm:prSet presAssocID="{8A23A926-3C5E-44EF-BCA8-217CD3A45BF8}" presName="picture_1" presStyleLbl="bgImgPlace1" presStyleIdx="0" presStyleCnt="1"/>
      <dgm:spPr/>
    </dgm:pt>
    <dgm:pt modelId="{75CFE906-25AE-4D2E-8870-E888DEDFFBD7}" type="pres">
      <dgm:prSet presAssocID="{F6420070-DD2A-4635-B56B-2A4126E2269A}" presName="text_1" presStyleLbl="node1" presStyleIdx="0" presStyleCnt="0">
        <dgm:presLayoutVars>
          <dgm:bulletEnabled val="1"/>
        </dgm:presLayoutVars>
      </dgm:prSet>
      <dgm:spPr/>
    </dgm:pt>
    <dgm:pt modelId="{FB7AFB90-8579-4BC3-9775-40F450F62ACB}" type="pres">
      <dgm:prSet presAssocID="{E75C9B1C-DE91-481E-BF40-EFF031B62165}" presName="linV" presStyleCnt="0"/>
      <dgm:spPr/>
    </dgm:pt>
    <dgm:pt modelId="{983A6464-B283-4316-9A82-2907F1D5FCAF}" type="pres">
      <dgm:prSet presAssocID="{DABFAECE-D053-4824-941B-28568CC12327}" presName="pair" presStyleCnt="0"/>
      <dgm:spPr/>
    </dgm:pt>
    <dgm:pt modelId="{29A486E4-840F-4B2A-BA53-D8F7271F75F4}" type="pres">
      <dgm:prSet presAssocID="{DABFAECE-D053-4824-941B-28568CC12327}" presName="spaceH" presStyleLbl="node1" presStyleIdx="0" presStyleCnt="0"/>
      <dgm:spPr/>
    </dgm:pt>
    <dgm:pt modelId="{CBED49F0-E258-408E-92E9-DFEBD9EF85E3}" type="pres">
      <dgm:prSet presAssocID="{DABFAECE-D053-4824-941B-28568CC12327}" presName="desPictures" presStyleLbl="alignImgPlace1" presStyleIdx="0"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19C11F8B-F705-403C-9CFC-F0E063BD2A68}" type="pres">
      <dgm:prSet presAssocID="{DABFAECE-D053-4824-941B-28568CC12327}" presName="desTextWrapper" presStyleCnt="0"/>
      <dgm:spPr/>
    </dgm:pt>
    <dgm:pt modelId="{EFFD8E4A-430D-4895-A45B-45546A1BBF63}" type="pres">
      <dgm:prSet presAssocID="{DABFAECE-D053-4824-941B-28568CC12327}" presName="desText" presStyleLbl="revTx" presStyleIdx="0" presStyleCnt="7">
        <dgm:presLayoutVars>
          <dgm:bulletEnabled val="1"/>
        </dgm:presLayoutVars>
      </dgm:prSet>
      <dgm:spPr/>
    </dgm:pt>
    <dgm:pt modelId="{6375B165-3285-431B-8124-5B513E2A48AA}" type="pres">
      <dgm:prSet presAssocID="{4494782A-9B4F-4682-AB05-E8498B911733}" presName="spaceV" presStyleCnt="0"/>
      <dgm:spPr/>
    </dgm:pt>
    <dgm:pt modelId="{DC117757-26AD-496C-A297-4C51DFC3F7A1}" type="pres">
      <dgm:prSet presAssocID="{AA41C3A6-6C59-4516-9E77-F64B614DE4D8}" presName="pair" presStyleCnt="0"/>
      <dgm:spPr/>
    </dgm:pt>
    <dgm:pt modelId="{EFDA4DD1-4A20-485B-9BF6-3062EF0474AE}" type="pres">
      <dgm:prSet presAssocID="{AA41C3A6-6C59-4516-9E77-F64B614DE4D8}" presName="spaceH" presStyleLbl="node1" presStyleIdx="0" presStyleCnt="0"/>
      <dgm:spPr/>
    </dgm:pt>
    <dgm:pt modelId="{37499DA1-8C28-4819-8D88-7919BFA27EAE}" type="pres">
      <dgm:prSet presAssocID="{AA41C3A6-6C59-4516-9E77-F64B614DE4D8}" presName="desPictures" presStyleLbl="alignImgPlace1" presStyleIdx="1"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AE5C921-1A70-4ECB-A589-F13A39EB6E11}" type="pres">
      <dgm:prSet presAssocID="{AA41C3A6-6C59-4516-9E77-F64B614DE4D8}" presName="desTextWrapper" presStyleCnt="0"/>
      <dgm:spPr/>
    </dgm:pt>
    <dgm:pt modelId="{B7A7C762-BE25-4579-8175-2A0471D3982D}" type="pres">
      <dgm:prSet presAssocID="{AA41C3A6-6C59-4516-9E77-F64B614DE4D8}" presName="desText" presStyleLbl="revTx" presStyleIdx="1" presStyleCnt="7">
        <dgm:presLayoutVars>
          <dgm:bulletEnabled val="1"/>
        </dgm:presLayoutVars>
      </dgm:prSet>
      <dgm:spPr/>
    </dgm:pt>
    <dgm:pt modelId="{BFB51BFE-8178-433E-9E2B-CEB70DC36732}" type="pres">
      <dgm:prSet presAssocID="{60E908B2-7992-45B1-A1B7-4E6BABC611DC}" presName="spaceV" presStyleCnt="0"/>
      <dgm:spPr/>
    </dgm:pt>
    <dgm:pt modelId="{8A24E795-5FE8-4BF9-B107-D9DD80E7DFB3}" type="pres">
      <dgm:prSet presAssocID="{E2DC7BAA-730A-4635-8165-419363809AFB}" presName="pair" presStyleCnt="0"/>
      <dgm:spPr/>
    </dgm:pt>
    <dgm:pt modelId="{C5416FD2-D151-4223-B66E-14AE07177520}" type="pres">
      <dgm:prSet presAssocID="{E2DC7BAA-730A-4635-8165-419363809AFB}" presName="spaceH" presStyleLbl="node1" presStyleIdx="0" presStyleCnt="0"/>
      <dgm:spPr/>
    </dgm:pt>
    <dgm:pt modelId="{080C231B-D46E-452E-A502-2DCDFE0A7923}" type="pres">
      <dgm:prSet presAssocID="{E2DC7BAA-730A-4635-8165-419363809AFB}" presName="desPictures" presStyleLbl="alignImgPlace1" presStyleIdx="2"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t="-11000" b="-11000"/>
          </a:stretch>
        </a:blipFill>
      </dgm:spPr>
    </dgm:pt>
    <dgm:pt modelId="{9786B9C9-637D-4B7D-A875-36EE0EC5CCD8}" type="pres">
      <dgm:prSet presAssocID="{E2DC7BAA-730A-4635-8165-419363809AFB}" presName="desTextWrapper" presStyleCnt="0"/>
      <dgm:spPr/>
    </dgm:pt>
    <dgm:pt modelId="{1B5E8FE4-98D2-451C-B72F-9632B0534116}" type="pres">
      <dgm:prSet presAssocID="{E2DC7BAA-730A-4635-8165-419363809AFB}" presName="desText" presStyleLbl="revTx" presStyleIdx="2" presStyleCnt="7">
        <dgm:presLayoutVars>
          <dgm:bulletEnabled val="1"/>
        </dgm:presLayoutVars>
      </dgm:prSet>
      <dgm:spPr/>
    </dgm:pt>
    <dgm:pt modelId="{99AFC1ED-7CF3-418D-AB3C-C4447C233568}" type="pres">
      <dgm:prSet presAssocID="{03238BFE-CD01-4850-9739-7F907833DAE0}" presName="spaceV" presStyleCnt="0"/>
      <dgm:spPr/>
    </dgm:pt>
    <dgm:pt modelId="{DD895B71-A27D-445B-9148-931BF60B8F52}" type="pres">
      <dgm:prSet presAssocID="{72FD197E-89BA-46C5-982F-36E37D17BC3E}" presName="pair" presStyleCnt="0"/>
      <dgm:spPr/>
    </dgm:pt>
    <dgm:pt modelId="{0F75F288-1E9C-4D7C-9DA5-BFCCD807C521}" type="pres">
      <dgm:prSet presAssocID="{72FD197E-89BA-46C5-982F-36E37D17BC3E}" presName="spaceH" presStyleLbl="node1" presStyleIdx="0" presStyleCnt="0"/>
      <dgm:spPr/>
    </dgm:pt>
    <dgm:pt modelId="{225B237D-FBBB-46A1-ADBD-FFB143EDCE15}" type="pres">
      <dgm:prSet presAssocID="{72FD197E-89BA-46C5-982F-36E37D17BC3E}" presName="desPictures" presStyleLbl="alignImgPlace1" presStyleIdx="3"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97E26D1D-6F09-4C21-946E-29CFBE517E6F}" type="pres">
      <dgm:prSet presAssocID="{72FD197E-89BA-46C5-982F-36E37D17BC3E}" presName="desTextWrapper" presStyleCnt="0"/>
      <dgm:spPr/>
    </dgm:pt>
    <dgm:pt modelId="{4A603115-5CDC-4269-877F-1030379C998E}" type="pres">
      <dgm:prSet presAssocID="{72FD197E-89BA-46C5-982F-36E37D17BC3E}" presName="desText" presStyleLbl="revTx" presStyleIdx="3" presStyleCnt="7" custScaleX="131585">
        <dgm:presLayoutVars>
          <dgm:bulletEnabled val="1"/>
        </dgm:presLayoutVars>
      </dgm:prSet>
      <dgm:spPr/>
    </dgm:pt>
    <dgm:pt modelId="{C396C3AD-7A06-4A85-8496-1A472449F43B}" type="pres">
      <dgm:prSet presAssocID="{D00B04A1-D1FA-4410-8A37-6518ABBB22B6}" presName="spaceV" presStyleCnt="0"/>
      <dgm:spPr/>
    </dgm:pt>
    <dgm:pt modelId="{893BC341-7ADE-4D40-AFDC-74D67E10FFA3}" type="pres">
      <dgm:prSet presAssocID="{CA6F436F-DA68-455D-B374-2A475DB39C69}" presName="pair" presStyleCnt="0"/>
      <dgm:spPr/>
    </dgm:pt>
    <dgm:pt modelId="{1A92CC8F-D518-4713-98D2-2684FCDF8B2C}" type="pres">
      <dgm:prSet presAssocID="{CA6F436F-DA68-455D-B374-2A475DB39C69}" presName="spaceH" presStyleLbl="node1" presStyleIdx="0" presStyleCnt="0"/>
      <dgm:spPr/>
    </dgm:pt>
    <dgm:pt modelId="{EF96D0DF-B95A-45F2-A344-E1D65FD2F91C}" type="pres">
      <dgm:prSet presAssocID="{CA6F436F-DA68-455D-B374-2A475DB39C69}" presName="desPictures" presStyleLbl="alignImgPlace1" presStyleIdx="4" presStyleCnt="7"/>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38790" t="-8619" r="-65778" b="-13266"/>
          </a:stretch>
        </a:blipFill>
      </dgm:spPr>
    </dgm:pt>
    <dgm:pt modelId="{B02BA132-B9EA-4DB4-A0B0-89CF78275837}" type="pres">
      <dgm:prSet presAssocID="{CA6F436F-DA68-455D-B374-2A475DB39C69}" presName="desTextWrapper" presStyleCnt="0"/>
      <dgm:spPr/>
    </dgm:pt>
    <dgm:pt modelId="{A7A5272C-3127-4143-BFD7-18F3346C8A35}" type="pres">
      <dgm:prSet presAssocID="{CA6F436F-DA68-455D-B374-2A475DB39C69}" presName="desText" presStyleLbl="revTx" presStyleIdx="4" presStyleCnt="7">
        <dgm:presLayoutVars>
          <dgm:bulletEnabled val="1"/>
        </dgm:presLayoutVars>
      </dgm:prSet>
      <dgm:spPr/>
    </dgm:pt>
    <dgm:pt modelId="{20736047-D147-4713-88E4-E7265C82D9EA}" type="pres">
      <dgm:prSet presAssocID="{F4D9C098-E902-4272-93F8-8C840DA0A51E}" presName="spaceV" presStyleCnt="0"/>
      <dgm:spPr/>
    </dgm:pt>
    <dgm:pt modelId="{DDE35439-D531-4CA1-AC71-34D403F47A2C}" type="pres">
      <dgm:prSet presAssocID="{679EAF10-1476-41A6-B23F-4BB3D9390BFB}" presName="pair" presStyleCnt="0"/>
      <dgm:spPr/>
    </dgm:pt>
    <dgm:pt modelId="{E460BFC4-596F-4404-B949-E293AE93CDA2}" type="pres">
      <dgm:prSet presAssocID="{679EAF10-1476-41A6-B23F-4BB3D9390BFB}" presName="spaceH" presStyleLbl="node1" presStyleIdx="0" presStyleCnt="0"/>
      <dgm:spPr/>
    </dgm:pt>
    <dgm:pt modelId="{1873F094-238D-44AE-BCB5-C46FF18AFC21}" type="pres">
      <dgm:prSet presAssocID="{679EAF10-1476-41A6-B23F-4BB3D9390BFB}" presName="desPictures" presStyleLbl="alignImgPlace1" presStyleIdx="5"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15000" r="-15000"/>
          </a:stretch>
        </a:blipFill>
      </dgm:spPr>
    </dgm:pt>
    <dgm:pt modelId="{DF13B297-4FBF-49CD-A012-1A4EE0613DB8}" type="pres">
      <dgm:prSet presAssocID="{679EAF10-1476-41A6-B23F-4BB3D9390BFB}" presName="desTextWrapper" presStyleCnt="0"/>
      <dgm:spPr/>
    </dgm:pt>
    <dgm:pt modelId="{547975EE-E6C7-4A3B-A73F-38C4DFF3E107}" type="pres">
      <dgm:prSet presAssocID="{679EAF10-1476-41A6-B23F-4BB3D9390BFB}" presName="desText" presStyleLbl="revTx" presStyleIdx="5" presStyleCnt="7">
        <dgm:presLayoutVars>
          <dgm:bulletEnabled val="1"/>
        </dgm:presLayoutVars>
      </dgm:prSet>
      <dgm:spPr/>
    </dgm:pt>
    <dgm:pt modelId="{C9AF80EC-07A9-4FC6-944C-93827433A1B6}" type="pres">
      <dgm:prSet presAssocID="{73AE93D4-DF81-4B67-B92D-C80230EF3CDB}" presName="spaceV" presStyleCnt="0"/>
      <dgm:spPr/>
    </dgm:pt>
    <dgm:pt modelId="{37A07BA2-8E8F-4D77-A644-5880AEE51748}" type="pres">
      <dgm:prSet presAssocID="{7F2B7746-E4A7-4E38-B107-7866E2639315}" presName="pair" presStyleCnt="0"/>
      <dgm:spPr/>
    </dgm:pt>
    <dgm:pt modelId="{F80202E4-6ECB-4B0A-8909-580A986C50C9}" type="pres">
      <dgm:prSet presAssocID="{7F2B7746-E4A7-4E38-B107-7866E2639315}" presName="spaceH" presStyleLbl="node1" presStyleIdx="0" presStyleCnt="0"/>
      <dgm:spPr/>
    </dgm:pt>
    <dgm:pt modelId="{6070EBE7-A693-4D20-814A-B20E0650549B}" type="pres">
      <dgm:prSet presAssocID="{7F2B7746-E4A7-4E38-B107-7866E2639315}" presName="desPictures" presStyleLbl="alignImgPlace1" presStyleIdx="6" presStyleCnt="7"/>
      <dgm:spPr>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dgm:spPr>
    </dgm:pt>
    <dgm:pt modelId="{F419D72D-88CA-417A-85DC-0ADE3F86799B}" type="pres">
      <dgm:prSet presAssocID="{7F2B7746-E4A7-4E38-B107-7866E2639315}" presName="desTextWrapper" presStyleCnt="0"/>
      <dgm:spPr/>
    </dgm:pt>
    <dgm:pt modelId="{B0CB8DE5-349F-443D-A371-72F0234FE36D}" type="pres">
      <dgm:prSet presAssocID="{7F2B7746-E4A7-4E38-B107-7866E2639315}" presName="desText" presStyleLbl="revTx" presStyleIdx="6" presStyleCnt="7">
        <dgm:presLayoutVars>
          <dgm:bulletEnabled val="1"/>
        </dgm:presLayoutVars>
      </dgm:prSet>
      <dgm:spPr/>
    </dgm:pt>
    <dgm:pt modelId="{19838DAE-197F-44D6-9437-F6B50234C673}" type="pres">
      <dgm:prSet presAssocID="{E75C9B1C-DE91-481E-BF40-EFF031B62165}" presName="maxNode" presStyleCnt="0"/>
      <dgm:spPr/>
    </dgm:pt>
    <dgm:pt modelId="{5E717DBB-0E56-46C6-965F-F9605F9C2679}" type="pres">
      <dgm:prSet presAssocID="{E75C9B1C-DE91-481E-BF40-EFF031B62165}" presName="Name33" presStyleCnt="0"/>
      <dgm:spPr/>
    </dgm:pt>
  </dgm:ptLst>
  <dgm:cxnLst>
    <dgm:cxn modelId="{8C3BB408-4500-4555-83D1-1F8673D06824}" srcId="{E75C9B1C-DE91-481E-BF40-EFF031B62165}" destId="{DABFAECE-D053-4824-941B-28568CC12327}" srcOrd="1" destOrd="0" parTransId="{4F0BFAFA-C823-4C8A-BB8D-508BB606E071}" sibTransId="{4494782A-9B4F-4682-AB05-E8498B911733}"/>
    <dgm:cxn modelId="{9F410B18-2C49-48E7-8903-2C18F8549F4D}" type="presOf" srcId="{E75C9B1C-DE91-481E-BF40-EFF031B62165}" destId="{07D40F8F-D8D2-4CEF-8A6B-330D76ED0F03}" srcOrd="0" destOrd="0" presId="urn:microsoft.com/office/officeart/2008/layout/AccentedPicture"/>
    <dgm:cxn modelId="{3549EA2A-B67C-4575-8D7B-66C22F629543}" type="presOf" srcId="{AA41C3A6-6C59-4516-9E77-F64B614DE4D8}" destId="{B7A7C762-BE25-4579-8175-2A0471D3982D}" srcOrd="0" destOrd="0" presId="urn:microsoft.com/office/officeart/2008/layout/AccentedPicture"/>
    <dgm:cxn modelId="{65E8B136-BBEB-43A2-8865-DDD29FEF88B9}" type="presOf" srcId="{679EAF10-1476-41A6-B23F-4BB3D9390BFB}" destId="{547975EE-E6C7-4A3B-A73F-38C4DFF3E107}" srcOrd="0" destOrd="0" presId="urn:microsoft.com/office/officeart/2008/layout/AccentedPicture"/>
    <dgm:cxn modelId="{2A1EAD3A-BB45-49D6-9B90-7658C61744CF}" srcId="{E75C9B1C-DE91-481E-BF40-EFF031B62165}" destId="{AA41C3A6-6C59-4516-9E77-F64B614DE4D8}" srcOrd="2" destOrd="0" parTransId="{0DDC8191-5299-4482-BB44-97999FC49599}" sibTransId="{60E908B2-7992-45B1-A1B7-4E6BABC611DC}"/>
    <dgm:cxn modelId="{0B83E85D-50B5-4ACA-88D5-71FD68F19328}" type="presOf" srcId="{DABFAECE-D053-4824-941B-28568CC12327}" destId="{EFFD8E4A-430D-4895-A45B-45546A1BBF63}" srcOrd="0" destOrd="0" presId="urn:microsoft.com/office/officeart/2008/layout/AccentedPicture"/>
    <dgm:cxn modelId="{ED92C961-DAD8-47C2-8FDE-197104C4E6EF}" srcId="{E75C9B1C-DE91-481E-BF40-EFF031B62165}" destId="{F6420070-DD2A-4635-B56B-2A4126E2269A}" srcOrd="0" destOrd="0" parTransId="{0B35933D-BCAD-402E-8F5F-531F8A21D9C0}" sibTransId="{8A23A926-3C5E-44EF-BCA8-217CD3A45BF8}"/>
    <dgm:cxn modelId="{35F2ED46-0FAD-4EFB-B56E-38BFC6EFE67F}" srcId="{E75C9B1C-DE91-481E-BF40-EFF031B62165}" destId="{CA6F436F-DA68-455D-B374-2A475DB39C69}" srcOrd="5" destOrd="0" parTransId="{D4439D0E-9B78-449D-A5BA-22B96EA1B596}" sibTransId="{F4D9C098-E902-4272-93F8-8C840DA0A51E}"/>
    <dgm:cxn modelId="{93248B4E-9690-455E-9105-54820F4CC914}" srcId="{E75C9B1C-DE91-481E-BF40-EFF031B62165}" destId="{72FD197E-89BA-46C5-982F-36E37D17BC3E}" srcOrd="4" destOrd="0" parTransId="{A016D7E4-96F2-4D87-97BE-A79F2E5E04D3}" sibTransId="{D00B04A1-D1FA-4410-8A37-6518ABBB22B6}"/>
    <dgm:cxn modelId="{02053870-7C65-4D27-AF3D-268C3474CE90}" srcId="{E75C9B1C-DE91-481E-BF40-EFF031B62165}" destId="{E2DC7BAA-730A-4635-8165-419363809AFB}" srcOrd="3" destOrd="0" parTransId="{4E2193CE-B07C-4AFF-831F-87F045F4E225}" sibTransId="{03238BFE-CD01-4850-9739-7F907833DAE0}"/>
    <dgm:cxn modelId="{524B5F83-BEB2-496B-875F-D74004A99A6E}" type="presOf" srcId="{8A23A926-3C5E-44EF-BCA8-217CD3A45BF8}" destId="{F0305865-CE67-4ED0-81F1-4D7AA8B9E661}" srcOrd="0" destOrd="0" presId="urn:microsoft.com/office/officeart/2008/layout/AccentedPicture"/>
    <dgm:cxn modelId="{28762C8A-C50A-4D30-9047-4F99EB9B19AB}" srcId="{E75C9B1C-DE91-481E-BF40-EFF031B62165}" destId="{679EAF10-1476-41A6-B23F-4BB3D9390BFB}" srcOrd="6" destOrd="0" parTransId="{685DE7CF-0C8E-4C0E-9589-C242B9202343}" sibTransId="{73AE93D4-DF81-4B67-B92D-C80230EF3CDB}"/>
    <dgm:cxn modelId="{0D09C29C-60F2-45FA-912F-B24D92D58494}" type="presOf" srcId="{7F2B7746-E4A7-4E38-B107-7866E2639315}" destId="{B0CB8DE5-349F-443D-A371-72F0234FE36D}" srcOrd="0" destOrd="0" presId="urn:microsoft.com/office/officeart/2008/layout/AccentedPicture"/>
    <dgm:cxn modelId="{BA4D83BC-51A6-42C3-AC2B-F5F235239FB4}" srcId="{E75C9B1C-DE91-481E-BF40-EFF031B62165}" destId="{7F2B7746-E4A7-4E38-B107-7866E2639315}" srcOrd="7" destOrd="0" parTransId="{C740477E-03E7-40E4-A316-9D856DC0335A}" sibTransId="{85793C89-B82F-488B-8495-014B402C577C}"/>
    <dgm:cxn modelId="{62B0FCBD-475B-46E7-948C-C073423315AA}" type="presOf" srcId="{CA6F436F-DA68-455D-B374-2A475DB39C69}" destId="{A7A5272C-3127-4143-BFD7-18F3346C8A35}" srcOrd="0" destOrd="0" presId="urn:microsoft.com/office/officeart/2008/layout/AccentedPicture"/>
    <dgm:cxn modelId="{ECE952CB-6806-46BF-B8B4-8BD2C4A521A5}" type="presOf" srcId="{72FD197E-89BA-46C5-982F-36E37D17BC3E}" destId="{4A603115-5CDC-4269-877F-1030379C998E}" srcOrd="0" destOrd="0" presId="urn:microsoft.com/office/officeart/2008/layout/AccentedPicture"/>
    <dgm:cxn modelId="{A3FCADDB-5AE0-4F89-A540-DAB1B656397C}" type="presOf" srcId="{E2DC7BAA-730A-4635-8165-419363809AFB}" destId="{1B5E8FE4-98D2-451C-B72F-9632B0534116}" srcOrd="0" destOrd="0" presId="urn:microsoft.com/office/officeart/2008/layout/AccentedPicture"/>
    <dgm:cxn modelId="{61766FDC-F84B-4AAA-A87D-4145CD150E2D}" type="presOf" srcId="{F6420070-DD2A-4635-B56B-2A4126E2269A}" destId="{75CFE906-25AE-4D2E-8870-E888DEDFFBD7}" srcOrd="0" destOrd="0" presId="urn:microsoft.com/office/officeart/2008/layout/AccentedPicture"/>
    <dgm:cxn modelId="{FF04A4F9-41B9-454F-AB49-EFDA3E97E536}" type="presParOf" srcId="{07D40F8F-D8D2-4CEF-8A6B-330D76ED0F03}" destId="{F0305865-CE67-4ED0-81F1-4D7AA8B9E661}" srcOrd="0" destOrd="0" presId="urn:microsoft.com/office/officeart/2008/layout/AccentedPicture"/>
    <dgm:cxn modelId="{3606D4A4-57C4-414A-A58A-549D5185BE42}" type="presParOf" srcId="{07D40F8F-D8D2-4CEF-8A6B-330D76ED0F03}" destId="{75CFE906-25AE-4D2E-8870-E888DEDFFBD7}" srcOrd="1" destOrd="0" presId="urn:microsoft.com/office/officeart/2008/layout/AccentedPicture"/>
    <dgm:cxn modelId="{324CAFE6-04DE-47ED-9682-45EE3985CFF6}" type="presParOf" srcId="{07D40F8F-D8D2-4CEF-8A6B-330D76ED0F03}" destId="{FB7AFB90-8579-4BC3-9775-40F450F62ACB}" srcOrd="2" destOrd="0" presId="urn:microsoft.com/office/officeart/2008/layout/AccentedPicture"/>
    <dgm:cxn modelId="{06E1E387-E7FB-4F89-953F-10F3D8AA0B60}" type="presParOf" srcId="{FB7AFB90-8579-4BC3-9775-40F450F62ACB}" destId="{983A6464-B283-4316-9A82-2907F1D5FCAF}" srcOrd="0" destOrd="0" presId="urn:microsoft.com/office/officeart/2008/layout/AccentedPicture"/>
    <dgm:cxn modelId="{8FC8589F-588E-455C-9E7D-30C850F26E2F}" type="presParOf" srcId="{983A6464-B283-4316-9A82-2907F1D5FCAF}" destId="{29A486E4-840F-4B2A-BA53-D8F7271F75F4}" srcOrd="0" destOrd="0" presId="urn:microsoft.com/office/officeart/2008/layout/AccentedPicture"/>
    <dgm:cxn modelId="{5BBEF98F-605C-439C-8C81-E22613228496}" type="presParOf" srcId="{983A6464-B283-4316-9A82-2907F1D5FCAF}" destId="{CBED49F0-E258-408E-92E9-DFEBD9EF85E3}" srcOrd="1" destOrd="0" presId="urn:microsoft.com/office/officeart/2008/layout/AccentedPicture"/>
    <dgm:cxn modelId="{872B8EEC-004D-40A4-A54B-FB52EE9D28F2}" type="presParOf" srcId="{983A6464-B283-4316-9A82-2907F1D5FCAF}" destId="{19C11F8B-F705-403C-9CFC-F0E063BD2A68}" srcOrd="2" destOrd="0" presId="urn:microsoft.com/office/officeart/2008/layout/AccentedPicture"/>
    <dgm:cxn modelId="{A40F5B82-0619-4516-8A27-9D2D57B8B4C6}" type="presParOf" srcId="{19C11F8B-F705-403C-9CFC-F0E063BD2A68}" destId="{EFFD8E4A-430D-4895-A45B-45546A1BBF63}" srcOrd="0" destOrd="0" presId="urn:microsoft.com/office/officeart/2008/layout/AccentedPicture"/>
    <dgm:cxn modelId="{F4C7AA17-2097-4FCC-BBD2-3DDCDAC62610}" type="presParOf" srcId="{FB7AFB90-8579-4BC3-9775-40F450F62ACB}" destId="{6375B165-3285-431B-8124-5B513E2A48AA}" srcOrd="1" destOrd="0" presId="urn:microsoft.com/office/officeart/2008/layout/AccentedPicture"/>
    <dgm:cxn modelId="{20E35827-4C87-4BF1-BBD0-5B30A828CD78}" type="presParOf" srcId="{FB7AFB90-8579-4BC3-9775-40F450F62ACB}" destId="{DC117757-26AD-496C-A297-4C51DFC3F7A1}" srcOrd="2" destOrd="0" presId="urn:microsoft.com/office/officeart/2008/layout/AccentedPicture"/>
    <dgm:cxn modelId="{0F7405B9-DA96-4053-A0AE-5D6C0846EA9C}" type="presParOf" srcId="{DC117757-26AD-496C-A297-4C51DFC3F7A1}" destId="{EFDA4DD1-4A20-485B-9BF6-3062EF0474AE}" srcOrd="0" destOrd="0" presId="urn:microsoft.com/office/officeart/2008/layout/AccentedPicture"/>
    <dgm:cxn modelId="{63B4BB3E-8536-4A19-AAF1-74B1B57F29C3}" type="presParOf" srcId="{DC117757-26AD-496C-A297-4C51DFC3F7A1}" destId="{37499DA1-8C28-4819-8D88-7919BFA27EAE}" srcOrd="1" destOrd="0" presId="urn:microsoft.com/office/officeart/2008/layout/AccentedPicture"/>
    <dgm:cxn modelId="{BD54E289-967D-44DF-BE5F-24F5A469FB73}" type="presParOf" srcId="{DC117757-26AD-496C-A297-4C51DFC3F7A1}" destId="{1AE5C921-1A70-4ECB-A589-F13A39EB6E11}" srcOrd="2" destOrd="0" presId="urn:microsoft.com/office/officeart/2008/layout/AccentedPicture"/>
    <dgm:cxn modelId="{F9D45ED2-A83B-48EC-8FE2-14D2A01131D8}" type="presParOf" srcId="{1AE5C921-1A70-4ECB-A589-F13A39EB6E11}" destId="{B7A7C762-BE25-4579-8175-2A0471D3982D}" srcOrd="0" destOrd="0" presId="urn:microsoft.com/office/officeart/2008/layout/AccentedPicture"/>
    <dgm:cxn modelId="{B017F91D-C626-4AEF-8C58-BB4A4A664F16}" type="presParOf" srcId="{FB7AFB90-8579-4BC3-9775-40F450F62ACB}" destId="{BFB51BFE-8178-433E-9E2B-CEB70DC36732}" srcOrd="3" destOrd="0" presId="urn:microsoft.com/office/officeart/2008/layout/AccentedPicture"/>
    <dgm:cxn modelId="{0C41EECA-F23E-4B86-98A9-2C1180F4487F}" type="presParOf" srcId="{FB7AFB90-8579-4BC3-9775-40F450F62ACB}" destId="{8A24E795-5FE8-4BF9-B107-D9DD80E7DFB3}" srcOrd="4" destOrd="0" presId="urn:microsoft.com/office/officeart/2008/layout/AccentedPicture"/>
    <dgm:cxn modelId="{1C9664CF-FC1B-47A3-BC9A-E045786EF258}" type="presParOf" srcId="{8A24E795-5FE8-4BF9-B107-D9DD80E7DFB3}" destId="{C5416FD2-D151-4223-B66E-14AE07177520}" srcOrd="0" destOrd="0" presId="urn:microsoft.com/office/officeart/2008/layout/AccentedPicture"/>
    <dgm:cxn modelId="{EDE1AA71-36E2-4548-90F7-CD1918AA274C}" type="presParOf" srcId="{8A24E795-5FE8-4BF9-B107-D9DD80E7DFB3}" destId="{080C231B-D46E-452E-A502-2DCDFE0A7923}" srcOrd="1" destOrd="0" presId="urn:microsoft.com/office/officeart/2008/layout/AccentedPicture"/>
    <dgm:cxn modelId="{6F06F2FD-9C6C-4E07-BBC4-3FB0630BBA10}" type="presParOf" srcId="{8A24E795-5FE8-4BF9-B107-D9DD80E7DFB3}" destId="{9786B9C9-637D-4B7D-A875-36EE0EC5CCD8}" srcOrd="2" destOrd="0" presId="urn:microsoft.com/office/officeart/2008/layout/AccentedPicture"/>
    <dgm:cxn modelId="{17CF356F-49C4-4948-8A4A-2C03BAF7B56D}" type="presParOf" srcId="{9786B9C9-637D-4B7D-A875-36EE0EC5CCD8}" destId="{1B5E8FE4-98D2-451C-B72F-9632B0534116}" srcOrd="0" destOrd="0" presId="urn:microsoft.com/office/officeart/2008/layout/AccentedPicture"/>
    <dgm:cxn modelId="{E22BF9D1-DB71-44A3-821D-7041787127BF}" type="presParOf" srcId="{FB7AFB90-8579-4BC3-9775-40F450F62ACB}" destId="{99AFC1ED-7CF3-418D-AB3C-C4447C233568}" srcOrd="5" destOrd="0" presId="urn:microsoft.com/office/officeart/2008/layout/AccentedPicture"/>
    <dgm:cxn modelId="{D314CDF9-09B4-4D6E-9E3F-8B823E200237}" type="presParOf" srcId="{FB7AFB90-8579-4BC3-9775-40F450F62ACB}" destId="{DD895B71-A27D-445B-9148-931BF60B8F52}" srcOrd="6" destOrd="0" presId="urn:microsoft.com/office/officeart/2008/layout/AccentedPicture"/>
    <dgm:cxn modelId="{840003F1-AA1F-467C-952D-1507FF40BE55}" type="presParOf" srcId="{DD895B71-A27D-445B-9148-931BF60B8F52}" destId="{0F75F288-1E9C-4D7C-9DA5-BFCCD807C521}" srcOrd="0" destOrd="0" presId="urn:microsoft.com/office/officeart/2008/layout/AccentedPicture"/>
    <dgm:cxn modelId="{42AB5245-6B92-4CC9-B372-35D52F6C2152}" type="presParOf" srcId="{DD895B71-A27D-445B-9148-931BF60B8F52}" destId="{225B237D-FBBB-46A1-ADBD-FFB143EDCE15}" srcOrd="1" destOrd="0" presId="urn:microsoft.com/office/officeart/2008/layout/AccentedPicture"/>
    <dgm:cxn modelId="{A95D42E1-A08E-4BC4-8FA2-E8611A8720E0}" type="presParOf" srcId="{DD895B71-A27D-445B-9148-931BF60B8F52}" destId="{97E26D1D-6F09-4C21-946E-29CFBE517E6F}" srcOrd="2" destOrd="0" presId="urn:microsoft.com/office/officeart/2008/layout/AccentedPicture"/>
    <dgm:cxn modelId="{1D9C4E64-83FB-4536-941A-C6C3FF83BC08}" type="presParOf" srcId="{97E26D1D-6F09-4C21-946E-29CFBE517E6F}" destId="{4A603115-5CDC-4269-877F-1030379C998E}" srcOrd="0" destOrd="0" presId="urn:microsoft.com/office/officeart/2008/layout/AccentedPicture"/>
    <dgm:cxn modelId="{483AE2F0-0052-46F2-89F2-8D0B1C2BFA31}" type="presParOf" srcId="{FB7AFB90-8579-4BC3-9775-40F450F62ACB}" destId="{C396C3AD-7A06-4A85-8496-1A472449F43B}" srcOrd="7" destOrd="0" presId="urn:microsoft.com/office/officeart/2008/layout/AccentedPicture"/>
    <dgm:cxn modelId="{DA2EDD80-DDF9-4193-BD21-8E81B23965F1}" type="presParOf" srcId="{FB7AFB90-8579-4BC3-9775-40F450F62ACB}" destId="{893BC341-7ADE-4D40-AFDC-74D67E10FFA3}" srcOrd="8" destOrd="0" presId="urn:microsoft.com/office/officeart/2008/layout/AccentedPicture"/>
    <dgm:cxn modelId="{E8982745-91F9-4B06-B99A-5DE1887887C3}" type="presParOf" srcId="{893BC341-7ADE-4D40-AFDC-74D67E10FFA3}" destId="{1A92CC8F-D518-4713-98D2-2684FCDF8B2C}" srcOrd="0" destOrd="0" presId="urn:microsoft.com/office/officeart/2008/layout/AccentedPicture"/>
    <dgm:cxn modelId="{B0A56AD4-B333-4A2A-81FF-A031A84E209E}" type="presParOf" srcId="{893BC341-7ADE-4D40-AFDC-74D67E10FFA3}" destId="{EF96D0DF-B95A-45F2-A344-E1D65FD2F91C}" srcOrd="1" destOrd="0" presId="urn:microsoft.com/office/officeart/2008/layout/AccentedPicture"/>
    <dgm:cxn modelId="{17161703-E5A1-45C6-A455-C87AC0260AEE}" type="presParOf" srcId="{893BC341-7ADE-4D40-AFDC-74D67E10FFA3}" destId="{B02BA132-B9EA-4DB4-A0B0-89CF78275837}" srcOrd="2" destOrd="0" presId="urn:microsoft.com/office/officeart/2008/layout/AccentedPicture"/>
    <dgm:cxn modelId="{B8383656-A160-480E-96FC-F2AFD2563896}" type="presParOf" srcId="{B02BA132-B9EA-4DB4-A0B0-89CF78275837}" destId="{A7A5272C-3127-4143-BFD7-18F3346C8A35}" srcOrd="0" destOrd="0" presId="urn:microsoft.com/office/officeart/2008/layout/AccentedPicture"/>
    <dgm:cxn modelId="{4D1FCE5E-E1C5-45E9-A5D2-CA64135B9079}" type="presParOf" srcId="{FB7AFB90-8579-4BC3-9775-40F450F62ACB}" destId="{20736047-D147-4713-88E4-E7265C82D9EA}" srcOrd="9" destOrd="0" presId="urn:microsoft.com/office/officeart/2008/layout/AccentedPicture"/>
    <dgm:cxn modelId="{4B217063-102E-4B9F-BC50-E4A9FE459087}" type="presParOf" srcId="{FB7AFB90-8579-4BC3-9775-40F450F62ACB}" destId="{DDE35439-D531-4CA1-AC71-34D403F47A2C}" srcOrd="10" destOrd="0" presId="urn:microsoft.com/office/officeart/2008/layout/AccentedPicture"/>
    <dgm:cxn modelId="{E3847DA2-98D6-4B96-B072-C8624CF44147}" type="presParOf" srcId="{DDE35439-D531-4CA1-AC71-34D403F47A2C}" destId="{E460BFC4-596F-4404-B949-E293AE93CDA2}" srcOrd="0" destOrd="0" presId="urn:microsoft.com/office/officeart/2008/layout/AccentedPicture"/>
    <dgm:cxn modelId="{F2412814-0B82-4281-802E-6276EAFA41A8}" type="presParOf" srcId="{DDE35439-D531-4CA1-AC71-34D403F47A2C}" destId="{1873F094-238D-44AE-BCB5-C46FF18AFC21}" srcOrd="1" destOrd="0" presId="urn:microsoft.com/office/officeart/2008/layout/AccentedPicture"/>
    <dgm:cxn modelId="{051105A9-EF59-4EED-9ECB-3D929240EF94}" type="presParOf" srcId="{DDE35439-D531-4CA1-AC71-34D403F47A2C}" destId="{DF13B297-4FBF-49CD-A012-1A4EE0613DB8}" srcOrd="2" destOrd="0" presId="urn:microsoft.com/office/officeart/2008/layout/AccentedPicture"/>
    <dgm:cxn modelId="{FB5BB3B4-9BDB-42B6-BB07-2B6542EABD13}" type="presParOf" srcId="{DF13B297-4FBF-49CD-A012-1A4EE0613DB8}" destId="{547975EE-E6C7-4A3B-A73F-38C4DFF3E107}" srcOrd="0" destOrd="0" presId="urn:microsoft.com/office/officeart/2008/layout/AccentedPicture"/>
    <dgm:cxn modelId="{C4742E08-F857-4C1B-B669-FA92753EFA21}" type="presParOf" srcId="{FB7AFB90-8579-4BC3-9775-40F450F62ACB}" destId="{C9AF80EC-07A9-4FC6-944C-93827433A1B6}" srcOrd="11" destOrd="0" presId="urn:microsoft.com/office/officeart/2008/layout/AccentedPicture"/>
    <dgm:cxn modelId="{0B469F41-5B83-44A3-B6AF-FE9559AC3E38}" type="presParOf" srcId="{FB7AFB90-8579-4BC3-9775-40F450F62ACB}" destId="{37A07BA2-8E8F-4D77-A644-5880AEE51748}" srcOrd="12" destOrd="0" presId="urn:microsoft.com/office/officeart/2008/layout/AccentedPicture"/>
    <dgm:cxn modelId="{A2A0BFB2-5389-4F88-BB26-C6BFB48D246E}" type="presParOf" srcId="{37A07BA2-8E8F-4D77-A644-5880AEE51748}" destId="{F80202E4-6ECB-4B0A-8909-580A986C50C9}" srcOrd="0" destOrd="0" presId="urn:microsoft.com/office/officeart/2008/layout/AccentedPicture"/>
    <dgm:cxn modelId="{9B1CB52E-DD94-4EAC-B793-8B4FE395E17D}" type="presParOf" srcId="{37A07BA2-8E8F-4D77-A644-5880AEE51748}" destId="{6070EBE7-A693-4D20-814A-B20E0650549B}" srcOrd="1" destOrd="0" presId="urn:microsoft.com/office/officeart/2008/layout/AccentedPicture"/>
    <dgm:cxn modelId="{74E2304D-7A13-43F8-95C7-75C22F33DDE7}" type="presParOf" srcId="{37A07BA2-8E8F-4D77-A644-5880AEE51748}" destId="{F419D72D-88CA-417A-85DC-0ADE3F86799B}" srcOrd="2" destOrd="0" presId="urn:microsoft.com/office/officeart/2008/layout/AccentedPicture"/>
    <dgm:cxn modelId="{8AB08551-DB20-4FDF-9D70-6DE5C3E84088}" type="presParOf" srcId="{F419D72D-88CA-417A-85DC-0ADE3F86799B}" destId="{B0CB8DE5-349F-443D-A371-72F0234FE36D}" srcOrd="0" destOrd="0" presId="urn:microsoft.com/office/officeart/2008/layout/AccentedPicture"/>
    <dgm:cxn modelId="{9B9923FE-1EF8-447D-AF39-CDE0CDA98F5B}" type="presParOf" srcId="{07D40F8F-D8D2-4CEF-8A6B-330D76ED0F03}" destId="{19838DAE-197F-44D6-9437-F6B50234C673}" srcOrd="3" destOrd="0" presId="urn:microsoft.com/office/officeart/2008/layout/AccentedPicture"/>
    <dgm:cxn modelId="{78CE7DA4-B1C7-434C-86CA-B5343CF7443B}" type="presParOf" srcId="{19838DAE-197F-44D6-9437-F6B50234C673}" destId="{5E717DBB-0E56-46C6-965F-F9605F9C2679}"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6D5708C-5DA3-46BB-8F73-4FE0532D3EFB}" type="doc">
      <dgm:prSet loTypeId="urn:microsoft.com/office/officeart/2005/8/layout/chevronAccent+Icon" loCatId="officeonline" qsTypeId="urn:microsoft.com/office/officeart/2005/8/quickstyle/simple1" qsCatId="simple" csTypeId="urn:microsoft.com/office/officeart/2005/8/colors/colorful5" csCatId="colorful" phldr="1"/>
      <dgm:spPr/>
    </dgm:pt>
    <dgm:pt modelId="{75BC33B9-C664-487E-8560-CBA87F6620E8}">
      <dgm:prSet phldrT="[Text]" custT="1"/>
      <dgm:spPr/>
      <dgm:t>
        <a:bodyPr lIns="0" tIns="0" rIns="0" bIns="0"/>
        <a:lstStyle/>
        <a:p>
          <a:pPr algn="l"/>
          <a:r>
            <a:rPr lang="en-US" sz="1800" b="1" dirty="0"/>
            <a:t>Settings &amp; Configuration</a:t>
          </a:r>
        </a:p>
      </dgm:t>
    </dgm:pt>
    <dgm:pt modelId="{EAEAFA76-16B0-457D-ACC9-A460F4D62A31}" type="parTrans" cxnId="{50834E29-CB47-4E1B-BDEC-1CF74C7C7C50}">
      <dgm:prSet/>
      <dgm:spPr/>
      <dgm:t>
        <a:bodyPr/>
        <a:lstStyle/>
        <a:p>
          <a:endParaRPr lang="en-US"/>
        </a:p>
      </dgm:t>
    </dgm:pt>
    <dgm:pt modelId="{BEEDADE5-340C-4C7A-B176-91C212437F7B}" type="sibTrans" cxnId="{50834E29-CB47-4E1B-BDEC-1CF74C7C7C50}">
      <dgm:prSet/>
      <dgm:spPr/>
      <dgm:t>
        <a:bodyPr/>
        <a:lstStyle/>
        <a:p>
          <a:endParaRPr lang="en-US"/>
        </a:p>
      </dgm:t>
    </dgm:pt>
    <dgm:pt modelId="{08DE56C9-944C-42EE-ADB8-FAD78CE1F37E}">
      <dgm:prSet phldrT="[Text]" custT="1"/>
      <dgm:spPr/>
      <dgm:t>
        <a:bodyPr lIns="0" tIns="0" rIns="0" bIns="0"/>
        <a:lstStyle/>
        <a:p>
          <a:r>
            <a:rPr lang="en-US" sz="1800" b="1" dirty="0"/>
            <a:t>Order Processing</a:t>
          </a:r>
        </a:p>
      </dgm:t>
    </dgm:pt>
    <dgm:pt modelId="{B8372759-5AF4-41DE-8838-7F4CBA164806}" type="parTrans" cxnId="{09D29391-43C3-4CBC-86D4-B09F70A2C350}">
      <dgm:prSet/>
      <dgm:spPr/>
      <dgm:t>
        <a:bodyPr/>
        <a:lstStyle/>
        <a:p>
          <a:endParaRPr lang="en-US"/>
        </a:p>
      </dgm:t>
    </dgm:pt>
    <dgm:pt modelId="{C107F18B-0DDB-4284-A63E-B6A55C2106F2}" type="sibTrans" cxnId="{09D29391-43C3-4CBC-86D4-B09F70A2C350}">
      <dgm:prSet/>
      <dgm:spPr/>
      <dgm:t>
        <a:bodyPr/>
        <a:lstStyle/>
        <a:p>
          <a:endParaRPr lang="en-US"/>
        </a:p>
      </dgm:t>
    </dgm:pt>
    <dgm:pt modelId="{73E9D7FB-3B37-4FAF-BEAD-7DEFC406A25A}">
      <dgm:prSet phldrT="[Text]" custT="1"/>
      <dgm:spPr/>
      <dgm:t>
        <a:bodyPr lIns="0" tIns="0" rIns="0" bIns="0"/>
        <a:lstStyle/>
        <a:p>
          <a:pPr algn="l"/>
          <a:r>
            <a:rPr lang="en-US" sz="1400" dirty="0"/>
            <a:t>Category Preparation</a:t>
          </a:r>
        </a:p>
      </dgm:t>
    </dgm:pt>
    <dgm:pt modelId="{E36CE5DA-F7EA-440E-9FEE-054952E89283}" type="parTrans" cxnId="{0EAF52E5-2EA2-4AA9-B91E-0D4C2490DAEF}">
      <dgm:prSet/>
      <dgm:spPr/>
      <dgm:t>
        <a:bodyPr/>
        <a:lstStyle/>
        <a:p>
          <a:endParaRPr lang="en-US"/>
        </a:p>
      </dgm:t>
    </dgm:pt>
    <dgm:pt modelId="{1AC6738C-9DB8-4D40-865D-599BA2A04093}" type="sibTrans" cxnId="{0EAF52E5-2EA2-4AA9-B91E-0D4C2490DAEF}">
      <dgm:prSet/>
      <dgm:spPr/>
      <dgm:t>
        <a:bodyPr/>
        <a:lstStyle/>
        <a:p>
          <a:endParaRPr lang="en-US"/>
        </a:p>
      </dgm:t>
    </dgm:pt>
    <dgm:pt modelId="{FF5EA9C8-F7C8-4B8A-AF25-58428D960FE9}">
      <dgm:prSet phldrT="[Text]" custT="1"/>
      <dgm:spPr/>
      <dgm:t>
        <a:bodyPr lIns="0" tIns="0" rIns="0" bIns="0"/>
        <a:lstStyle/>
        <a:p>
          <a:pPr algn="l"/>
          <a:r>
            <a:rPr lang="en-US" sz="1400" dirty="0"/>
            <a:t>Product Preparation</a:t>
          </a:r>
        </a:p>
      </dgm:t>
    </dgm:pt>
    <dgm:pt modelId="{7D509264-C50C-4B6B-A321-54F6DDE1E628}" type="parTrans" cxnId="{2A57A21A-0DA3-409F-9584-587914EE3551}">
      <dgm:prSet/>
      <dgm:spPr/>
      <dgm:t>
        <a:bodyPr/>
        <a:lstStyle/>
        <a:p>
          <a:endParaRPr lang="en-US"/>
        </a:p>
      </dgm:t>
    </dgm:pt>
    <dgm:pt modelId="{248F4154-A663-47F3-8284-AD24202F5533}" type="sibTrans" cxnId="{2A57A21A-0DA3-409F-9584-587914EE3551}">
      <dgm:prSet/>
      <dgm:spPr/>
      <dgm:t>
        <a:bodyPr/>
        <a:lstStyle/>
        <a:p>
          <a:endParaRPr lang="en-US"/>
        </a:p>
      </dgm:t>
    </dgm:pt>
    <dgm:pt modelId="{F1EA1277-04F0-4FDC-9954-B913CAA2C27C}">
      <dgm:prSet phldrT="[Text]" custT="1"/>
      <dgm:spPr/>
      <dgm:t>
        <a:bodyPr lIns="0" tIns="0" rIns="0" bIns="0"/>
        <a:lstStyle/>
        <a:p>
          <a:pPr algn="l"/>
          <a:r>
            <a:rPr lang="en-US" sz="1400" dirty="0"/>
            <a:t>Item Preparation</a:t>
          </a:r>
        </a:p>
      </dgm:t>
    </dgm:pt>
    <dgm:pt modelId="{5D3B8ECB-91D9-4B25-888E-83E9F6786C6F}" type="parTrans" cxnId="{CF3DCB8D-6F6E-4189-AA03-AD76D7EAC4A7}">
      <dgm:prSet/>
      <dgm:spPr/>
      <dgm:t>
        <a:bodyPr/>
        <a:lstStyle/>
        <a:p>
          <a:endParaRPr lang="en-US"/>
        </a:p>
      </dgm:t>
    </dgm:pt>
    <dgm:pt modelId="{AE5E8553-A6EA-438F-841A-1AE2C8F7CC3C}" type="sibTrans" cxnId="{CF3DCB8D-6F6E-4189-AA03-AD76D7EAC4A7}">
      <dgm:prSet/>
      <dgm:spPr/>
      <dgm:t>
        <a:bodyPr/>
        <a:lstStyle/>
        <a:p>
          <a:endParaRPr lang="en-US"/>
        </a:p>
      </dgm:t>
    </dgm:pt>
    <dgm:pt modelId="{AE811958-8E52-484E-A197-5E968B5EEA0A}">
      <dgm:prSet phldrT="[Text]" custT="1"/>
      <dgm:spPr/>
      <dgm:t>
        <a:bodyPr lIns="0" tIns="0" rIns="0" bIns="0"/>
        <a:lstStyle/>
        <a:p>
          <a:pPr algn="l"/>
          <a:r>
            <a:rPr lang="en-US" sz="1400" dirty="0"/>
            <a:t>Item &amp; Product Configuration</a:t>
          </a:r>
        </a:p>
      </dgm:t>
    </dgm:pt>
    <dgm:pt modelId="{468D988A-D145-46EA-BE33-E97120ED7988}" type="parTrans" cxnId="{C70842A2-EF4C-448C-A6C5-B89B7FE3CE0E}">
      <dgm:prSet/>
      <dgm:spPr/>
      <dgm:t>
        <a:bodyPr/>
        <a:lstStyle/>
        <a:p>
          <a:endParaRPr lang="en-US"/>
        </a:p>
      </dgm:t>
    </dgm:pt>
    <dgm:pt modelId="{F702BE23-DFFA-4E94-AB1E-BFF43528AEF7}" type="sibTrans" cxnId="{C70842A2-EF4C-448C-A6C5-B89B7FE3CE0E}">
      <dgm:prSet/>
      <dgm:spPr/>
      <dgm:t>
        <a:bodyPr/>
        <a:lstStyle/>
        <a:p>
          <a:endParaRPr lang="en-US"/>
        </a:p>
      </dgm:t>
    </dgm:pt>
    <dgm:pt modelId="{8D5E524D-2C95-4B86-93AA-280E8BC3FB3E}">
      <dgm:prSet phldrT="[Text]" custT="1"/>
      <dgm:spPr/>
      <dgm:t>
        <a:bodyPr lIns="0" tIns="0" rIns="0" bIns="0"/>
        <a:lstStyle/>
        <a:p>
          <a:pPr algn="l"/>
          <a:r>
            <a:rPr lang="en-US" sz="1400" dirty="0"/>
            <a:t>Style Configuration</a:t>
          </a:r>
        </a:p>
      </dgm:t>
    </dgm:pt>
    <dgm:pt modelId="{5D822375-0DE4-4D61-A474-E518E75B5EAC}" type="parTrans" cxnId="{2CEFCA9D-3B21-4C11-820F-7BA817848205}">
      <dgm:prSet/>
      <dgm:spPr/>
      <dgm:t>
        <a:bodyPr/>
        <a:lstStyle/>
        <a:p>
          <a:endParaRPr lang="en-US"/>
        </a:p>
      </dgm:t>
    </dgm:pt>
    <dgm:pt modelId="{8A0F6F3B-9DB4-4710-80D5-C8A7A5D99EE4}" type="sibTrans" cxnId="{2CEFCA9D-3B21-4C11-820F-7BA817848205}">
      <dgm:prSet/>
      <dgm:spPr/>
      <dgm:t>
        <a:bodyPr/>
        <a:lstStyle/>
        <a:p>
          <a:endParaRPr lang="en-US"/>
        </a:p>
      </dgm:t>
    </dgm:pt>
    <dgm:pt modelId="{570B9474-1522-4627-8D27-04C96E5FC394}">
      <dgm:prSet phldrT="[Text]" custT="1"/>
      <dgm:spPr/>
      <dgm:t>
        <a:bodyPr/>
        <a:lstStyle/>
        <a:p>
          <a:r>
            <a:rPr lang="en-US" sz="1400" dirty="0"/>
            <a:t>Create Buyer</a:t>
          </a:r>
          <a:endParaRPr lang="en-US" sz="1400" b="1" dirty="0"/>
        </a:p>
      </dgm:t>
    </dgm:pt>
    <dgm:pt modelId="{9EC30272-50B5-4BA9-B2CD-88B2C4E820C8}" type="parTrans" cxnId="{6B81DC5C-EC6A-4BFB-892E-417DC2B65A82}">
      <dgm:prSet/>
      <dgm:spPr/>
      <dgm:t>
        <a:bodyPr/>
        <a:lstStyle/>
        <a:p>
          <a:endParaRPr lang="en-US"/>
        </a:p>
      </dgm:t>
    </dgm:pt>
    <dgm:pt modelId="{2FA361A0-7116-4D32-8341-B943AD8E1303}" type="sibTrans" cxnId="{6B81DC5C-EC6A-4BFB-892E-417DC2B65A82}">
      <dgm:prSet/>
      <dgm:spPr/>
      <dgm:t>
        <a:bodyPr/>
        <a:lstStyle/>
        <a:p>
          <a:endParaRPr lang="en-US"/>
        </a:p>
      </dgm:t>
    </dgm:pt>
    <dgm:pt modelId="{2313A957-1AA9-4BA4-ACD9-AC18BFB367D2}">
      <dgm:prSet custT="1"/>
      <dgm:spPr/>
      <dgm:t>
        <a:bodyPr/>
        <a:lstStyle/>
        <a:p>
          <a:r>
            <a:rPr lang="en-US" sz="1400" dirty="0"/>
            <a:t>Create Supplier</a:t>
          </a:r>
        </a:p>
      </dgm:t>
    </dgm:pt>
    <dgm:pt modelId="{59C3252A-3D1B-4C3C-B9FC-205BD46D5047}" type="parTrans" cxnId="{6EC67A6D-CB45-4C30-ABD0-0067EB9BF696}">
      <dgm:prSet/>
      <dgm:spPr/>
      <dgm:t>
        <a:bodyPr/>
        <a:lstStyle/>
        <a:p>
          <a:endParaRPr lang="en-US"/>
        </a:p>
      </dgm:t>
    </dgm:pt>
    <dgm:pt modelId="{21E24042-73FE-4340-B937-5D613F8C3A46}" type="sibTrans" cxnId="{6EC67A6D-CB45-4C30-ABD0-0067EB9BF696}">
      <dgm:prSet/>
      <dgm:spPr/>
      <dgm:t>
        <a:bodyPr/>
        <a:lstStyle/>
        <a:p>
          <a:endParaRPr lang="en-US"/>
        </a:p>
      </dgm:t>
    </dgm:pt>
    <dgm:pt modelId="{6FDC5A45-17A3-4E03-9CE6-4F159CC70279}">
      <dgm:prSet custT="1"/>
      <dgm:spPr/>
      <dgm:t>
        <a:bodyPr/>
        <a:lstStyle/>
        <a:p>
          <a:r>
            <a:rPr lang="en-US" sz="1400" dirty="0"/>
            <a:t>Create Work Order</a:t>
          </a:r>
        </a:p>
      </dgm:t>
    </dgm:pt>
    <dgm:pt modelId="{02FF8903-D667-433C-9DE9-FDF1EF3B2935}" type="parTrans" cxnId="{7DD84252-DAE8-4B1B-9AD0-358183F9C7D9}">
      <dgm:prSet/>
      <dgm:spPr/>
      <dgm:t>
        <a:bodyPr/>
        <a:lstStyle/>
        <a:p>
          <a:endParaRPr lang="en-US"/>
        </a:p>
      </dgm:t>
    </dgm:pt>
    <dgm:pt modelId="{E73ACFD5-1D10-4A8B-9D4D-C66F4793A9A5}" type="sibTrans" cxnId="{7DD84252-DAE8-4B1B-9AD0-358183F9C7D9}">
      <dgm:prSet/>
      <dgm:spPr/>
      <dgm:t>
        <a:bodyPr/>
        <a:lstStyle/>
        <a:p>
          <a:endParaRPr lang="en-US"/>
        </a:p>
      </dgm:t>
    </dgm:pt>
    <dgm:pt modelId="{B1CFED69-BD1C-4A4C-ABF4-C87FD922FF11}">
      <dgm:prSet phldrT="[Text]" custT="1"/>
      <dgm:spPr/>
      <dgm:t>
        <a:bodyPr lIns="0" tIns="0" rIns="0" bIns="0"/>
        <a:lstStyle/>
        <a:p>
          <a:r>
            <a:rPr lang="en-US" sz="1600" b="1" dirty="0"/>
            <a:t>PI or Indent Processing</a:t>
          </a:r>
          <a:endParaRPr lang="en-US" sz="1600" dirty="0"/>
        </a:p>
      </dgm:t>
    </dgm:pt>
    <dgm:pt modelId="{36493B3F-6520-4DEF-A9E0-F01CCB3AE116}" type="parTrans" cxnId="{9EBB9FE3-B7DD-4DF6-9830-579FB648B002}">
      <dgm:prSet/>
      <dgm:spPr/>
      <dgm:t>
        <a:bodyPr/>
        <a:lstStyle/>
        <a:p>
          <a:endParaRPr lang="en-US"/>
        </a:p>
      </dgm:t>
    </dgm:pt>
    <dgm:pt modelId="{EA8DF04E-5872-427F-8AE7-56034B7B38EA}" type="sibTrans" cxnId="{9EBB9FE3-B7DD-4DF6-9830-579FB648B002}">
      <dgm:prSet/>
      <dgm:spPr/>
      <dgm:t>
        <a:bodyPr/>
        <a:lstStyle/>
        <a:p>
          <a:endParaRPr lang="en-US"/>
        </a:p>
      </dgm:t>
    </dgm:pt>
    <dgm:pt modelId="{13D1A15A-DC6B-461B-AD97-89B683C3135A}">
      <dgm:prSet custT="1"/>
      <dgm:spPr/>
      <dgm:t>
        <a:bodyPr lIns="0" tIns="0" rIns="0" bIns="0"/>
        <a:lstStyle/>
        <a:p>
          <a:r>
            <a:rPr lang="en-US" sz="1400" dirty="0"/>
            <a:t>Create  PI or Indent against received / Send WO</a:t>
          </a:r>
        </a:p>
      </dgm:t>
    </dgm:pt>
    <dgm:pt modelId="{B4FE82E4-9B24-4DF8-9BCF-4EE316EB5387}" type="parTrans" cxnId="{AD40C17C-CF38-4012-A7E0-828C546CA9B9}">
      <dgm:prSet/>
      <dgm:spPr/>
      <dgm:t>
        <a:bodyPr/>
        <a:lstStyle/>
        <a:p>
          <a:endParaRPr lang="en-US"/>
        </a:p>
      </dgm:t>
    </dgm:pt>
    <dgm:pt modelId="{5521334C-40EE-4946-9524-E78DFA00CF37}" type="sibTrans" cxnId="{AD40C17C-CF38-4012-A7E0-828C546CA9B9}">
      <dgm:prSet/>
      <dgm:spPr/>
      <dgm:t>
        <a:bodyPr/>
        <a:lstStyle/>
        <a:p>
          <a:endParaRPr lang="en-US"/>
        </a:p>
      </dgm:t>
    </dgm:pt>
    <dgm:pt modelId="{FF4FDC6D-1DF7-421D-91A0-2AD69C1C0628}">
      <dgm:prSet custT="1"/>
      <dgm:spPr/>
      <dgm:t>
        <a:bodyPr lIns="0" tIns="0" rIns="0" bIns="0"/>
        <a:lstStyle/>
        <a:p>
          <a:r>
            <a:rPr lang="en-US" sz="1400" dirty="0"/>
            <a:t>Include Commission rate</a:t>
          </a:r>
        </a:p>
      </dgm:t>
    </dgm:pt>
    <dgm:pt modelId="{678C8D42-6C7F-4024-9B4C-41039EBDDC50}" type="parTrans" cxnId="{61C7F303-ABBC-414C-93CB-6F75982D55D8}">
      <dgm:prSet/>
      <dgm:spPr/>
      <dgm:t>
        <a:bodyPr/>
        <a:lstStyle/>
        <a:p>
          <a:endParaRPr lang="en-US"/>
        </a:p>
      </dgm:t>
    </dgm:pt>
    <dgm:pt modelId="{617A249F-1233-42CC-A8FB-7A3A014C641C}" type="sibTrans" cxnId="{61C7F303-ABBC-414C-93CB-6F75982D55D8}">
      <dgm:prSet/>
      <dgm:spPr/>
      <dgm:t>
        <a:bodyPr/>
        <a:lstStyle/>
        <a:p>
          <a:endParaRPr lang="en-US"/>
        </a:p>
      </dgm:t>
    </dgm:pt>
    <dgm:pt modelId="{3FBE4038-628C-42A6-888C-8AC242C176FD}">
      <dgm:prSet custT="1"/>
      <dgm:spPr/>
      <dgm:t>
        <a:bodyPr lIns="0" tIns="0" rIns="0" bIns="0"/>
        <a:lstStyle/>
        <a:p>
          <a:r>
            <a:rPr lang="en-US" sz="1400" dirty="0"/>
            <a:t>Approve PI or Indent</a:t>
          </a:r>
        </a:p>
      </dgm:t>
    </dgm:pt>
    <dgm:pt modelId="{2D639F8F-0B0F-4822-8185-635EB41A8BF3}" type="parTrans" cxnId="{CE95B579-A081-44E3-A9D8-AA3985183179}">
      <dgm:prSet/>
      <dgm:spPr/>
      <dgm:t>
        <a:bodyPr/>
        <a:lstStyle/>
        <a:p>
          <a:endParaRPr lang="en-US"/>
        </a:p>
      </dgm:t>
    </dgm:pt>
    <dgm:pt modelId="{E1847D17-E922-436E-903D-FC11A216FA29}" type="sibTrans" cxnId="{CE95B579-A081-44E3-A9D8-AA3985183179}">
      <dgm:prSet/>
      <dgm:spPr/>
      <dgm:t>
        <a:bodyPr/>
        <a:lstStyle/>
        <a:p>
          <a:endParaRPr lang="en-US"/>
        </a:p>
      </dgm:t>
    </dgm:pt>
    <dgm:pt modelId="{7998FE18-10F4-47E9-A80A-4E745C49132E}">
      <dgm:prSet custT="1"/>
      <dgm:spPr/>
      <dgm:t>
        <a:bodyPr/>
        <a:lstStyle/>
        <a:p>
          <a:r>
            <a:rPr lang="en-US" sz="1400" dirty="0"/>
            <a:t>Approval of Work Order</a:t>
          </a:r>
        </a:p>
      </dgm:t>
    </dgm:pt>
    <dgm:pt modelId="{019487BD-A424-4976-8899-62606C614233}" type="parTrans" cxnId="{E7E3FD23-F1AD-4936-AD7B-2319B139BDA2}">
      <dgm:prSet/>
      <dgm:spPr/>
      <dgm:t>
        <a:bodyPr/>
        <a:lstStyle/>
        <a:p>
          <a:endParaRPr lang="en-US"/>
        </a:p>
      </dgm:t>
    </dgm:pt>
    <dgm:pt modelId="{E2E63333-7244-4C5A-AC0F-269E53DEF7D4}" type="sibTrans" cxnId="{E7E3FD23-F1AD-4936-AD7B-2319B139BDA2}">
      <dgm:prSet/>
      <dgm:spPr/>
      <dgm:t>
        <a:bodyPr/>
        <a:lstStyle/>
        <a:p>
          <a:endParaRPr lang="en-US"/>
        </a:p>
      </dgm:t>
    </dgm:pt>
    <dgm:pt modelId="{3F4C703C-10E0-40B6-9DC4-3319B63E2B4C}">
      <dgm:prSet custT="1"/>
      <dgm:spPr/>
      <dgm:t>
        <a:bodyPr lIns="0" tIns="0" rIns="0" bIns="0"/>
        <a:lstStyle/>
        <a:p>
          <a:r>
            <a:rPr lang="en-US" sz="1400" dirty="0"/>
            <a:t>Include terms &amp; conditions</a:t>
          </a:r>
        </a:p>
      </dgm:t>
    </dgm:pt>
    <dgm:pt modelId="{AA108D49-EB64-458D-AED1-5E03BBF0DA86}" type="parTrans" cxnId="{E61101AE-549E-4782-876A-C99DCDF798EE}">
      <dgm:prSet/>
      <dgm:spPr/>
      <dgm:t>
        <a:bodyPr/>
        <a:lstStyle/>
        <a:p>
          <a:endParaRPr lang="en-US"/>
        </a:p>
      </dgm:t>
    </dgm:pt>
    <dgm:pt modelId="{49EF74A5-EB9E-4BF0-92B7-527D4EE4C4C0}" type="sibTrans" cxnId="{E61101AE-549E-4782-876A-C99DCDF798EE}">
      <dgm:prSet/>
      <dgm:spPr/>
      <dgm:t>
        <a:bodyPr/>
        <a:lstStyle/>
        <a:p>
          <a:endParaRPr lang="en-US"/>
        </a:p>
      </dgm:t>
    </dgm:pt>
    <dgm:pt modelId="{589A4EF0-4ED9-4342-973D-BE9B1B6DADD7}">
      <dgm:prSet custT="1"/>
      <dgm:spPr/>
      <dgm:t>
        <a:bodyPr/>
        <a:lstStyle/>
        <a:p>
          <a:r>
            <a:rPr lang="en-US" sz="1400" dirty="0"/>
            <a:t>Include LC and Booking price</a:t>
          </a:r>
        </a:p>
      </dgm:t>
    </dgm:pt>
    <dgm:pt modelId="{D89351E8-F0E4-4CF0-B4D7-D21789E6B9FE}" type="parTrans" cxnId="{A5586FBA-49CD-4615-81A5-31CD6695EEDD}">
      <dgm:prSet/>
      <dgm:spPr/>
      <dgm:t>
        <a:bodyPr/>
        <a:lstStyle/>
        <a:p>
          <a:endParaRPr lang="en-US"/>
        </a:p>
      </dgm:t>
    </dgm:pt>
    <dgm:pt modelId="{3C132962-C19E-4DC7-8195-D9C08FD2A731}" type="sibTrans" cxnId="{A5586FBA-49CD-4615-81A5-31CD6695EEDD}">
      <dgm:prSet/>
      <dgm:spPr/>
      <dgm:t>
        <a:bodyPr/>
        <a:lstStyle/>
        <a:p>
          <a:endParaRPr lang="en-US"/>
        </a:p>
      </dgm:t>
    </dgm:pt>
    <dgm:pt modelId="{2F05F14D-200C-4194-AD7F-A70F2D56C22E}">
      <dgm:prSet custT="1"/>
      <dgm:spPr/>
      <dgm:t>
        <a:bodyPr/>
        <a:lstStyle/>
        <a:p>
          <a:r>
            <a:rPr lang="en-US" sz="1400" dirty="0"/>
            <a:t>Create Freight Forwarder</a:t>
          </a:r>
        </a:p>
      </dgm:t>
    </dgm:pt>
    <dgm:pt modelId="{3D4FC0FF-D650-4817-9C96-7D5C1592A5A2}" type="parTrans" cxnId="{FE37D300-4CC9-45B5-A0B3-9CAD15D2EBF8}">
      <dgm:prSet/>
      <dgm:spPr/>
      <dgm:t>
        <a:bodyPr/>
        <a:lstStyle/>
        <a:p>
          <a:endParaRPr lang="en-US"/>
        </a:p>
      </dgm:t>
    </dgm:pt>
    <dgm:pt modelId="{82F0E8AA-C2F8-4054-9F1E-C38FE632972D}" type="sibTrans" cxnId="{FE37D300-4CC9-45B5-A0B3-9CAD15D2EBF8}">
      <dgm:prSet/>
      <dgm:spPr/>
      <dgm:t>
        <a:bodyPr/>
        <a:lstStyle/>
        <a:p>
          <a:endParaRPr lang="en-US"/>
        </a:p>
      </dgm:t>
    </dgm:pt>
    <dgm:pt modelId="{347E8A65-30D0-4370-AE89-94A8B385040D}">
      <dgm:prSet custT="1"/>
      <dgm:spPr/>
      <dgm:t>
        <a:bodyPr/>
        <a:lstStyle/>
        <a:p>
          <a:r>
            <a:rPr lang="en-US" sz="1400" dirty="0"/>
            <a:t>Create </a:t>
          </a:r>
          <a:r>
            <a:rPr lang="en-US" sz="1400" dirty="0" err="1"/>
            <a:t>CnF</a:t>
          </a:r>
          <a:r>
            <a:rPr lang="en-US" sz="1400" dirty="0"/>
            <a:t> </a:t>
          </a:r>
        </a:p>
      </dgm:t>
    </dgm:pt>
    <dgm:pt modelId="{EE52D98F-52EC-433E-A134-7D564220BD97}" type="parTrans" cxnId="{1F6C616F-75C0-4068-95EE-CCEF19F60CE7}">
      <dgm:prSet/>
      <dgm:spPr/>
      <dgm:t>
        <a:bodyPr/>
        <a:lstStyle/>
        <a:p>
          <a:endParaRPr lang="en-US"/>
        </a:p>
      </dgm:t>
    </dgm:pt>
    <dgm:pt modelId="{D6B1AA51-84A6-435A-9EE1-18D822931EB7}" type="sibTrans" cxnId="{1F6C616F-75C0-4068-95EE-CCEF19F60CE7}">
      <dgm:prSet/>
      <dgm:spPr/>
      <dgm:t>
        <a:bodyPr/>
        <a:lstStyle/>
        <a:p>
          <a:endParaRPr lang="en-US"/>
        </a:p>
      </dgm:t>
    </dgm:pt>
    <dgm:pt modelId="{F420E2AC-987C-4F14-8CCB-D2B683CB29D3}" type="pres">
      <dgm:prSet presAssocID="{96D5708C-5DA3-46BB-8F73-4FE0532D3EFB}" presName="Name0" presStyleCnt="0">
        <dgm:presLayoutVars>
          <dgm:dir/>
          <dgm:resizeHandles val="exact"/>
        </dgm:presLayoutVars>
      </dgm:prSet>
      <dgm:spPr/>
    </dgm:pt>
    <dgm:pt modelId="{BCFA9C19-51E4-4122-AD2D-FC040CA18D60}" type="pres">
      <dgm:prSet presAssocID="{75BC33B9-C664-487E-8560-CBA87F6620E8}" presName="composite" presStyleCnt="0"/>
      <dgm:spPr/>
    </dgm:pt>
    <dgm:pt modelId="{54625BDD-AB81-4074-AC5A-5DAB2F23C81E}" type="pres">
      <dgm:prSet presAssocID="{75BC33B9-C664-487E-8560-CBA87F6620E8}" presName="bgChev" presStyleLbl="node1" presStyleIdx="0" presStyleCnt="3" custLinFactNeighborX="2747" custLinFactNeighborY="-47784"/>
      <dgm:spPr/>
    </dgm:pt>
    <dgm:pt modelId="{3182C9D4-D64F-4EFC-A390-FECC8E6A8B56}" type="pres">
      <dgm:prSet presAssocID="{75BC33B9-C664-487E-8560-CBA87F6620E8}" presName="txNode" presStyleLbl="fgAcc1" presStyleIdx="0" presStyleCnt="3" custScaleX="125616" custScaleY="219293" custLinFactNeighborX="549" custLinFactNeighborY="52075">
        <dgm:presLayoutVars>
          <dgm:bulletEnabled val="1"/>
        </dgm:presLayoutVars>
      </dgm:prSet>
      <dgm:spPr/>
    </dgm:pt>
    <dgm:pt modelId="{45D5043B-5F46-4FE6-BEF8-B41F6D8C7E28}" type="pres">
      <dgm:prSet presAssocID="{BEEDADE5-340C-4C7A-B176-91C212437F7B}" presName="compositeSpace" presStyleCnt="0"/>
      <dgm:spPr/>
    </dgm:pt>
    <dgm:pt modelId="{F6366DF9-469C-4BBB-B036-47DF6EB022FF}" type="pres">
      <dgm:prSet presAssocID="{08DE56C9-944C-42EE-ADB8-FAD78CE1F37E}" presName="composite" presStyleCnt="0"/>
      <dgm:spPr/>
    </dgm:pt>
    <dgm:pt modelId="{3D8C9E0A-A807-455C-A73B-56A21BDDAA81}" type="pres">
      <dgm:prSet presAssocID="{08DE56C9-944C-42EE-ADB8-FAD78CE1F37E}" presName="bgChev" presStyleLbl="node1" presStyleIdx="1" presStyleCnt="3" custLinFactNeighborX="1965" custLinFactNeighborY="-52079"/>
      <dgm:spPr/>
    </dgm:pt>
    <dgm:pt modelId="{02F07C67-2C90-4E71-9E12-F015147E2666}" type="pres">
      <dgm:prSet presAssocID="{08DE56C9-944C-42EE-ADB8-FAD78CE1F37E}" presName="txNode" presStyleLbl="fgAcc1" presStyleIdx="1" presStyleCnt="3" custScaleX="133728" custScaleY="222244" custLinFactNeighborX="233" custLinFactNeighborY="47007">
        <dgm:presLayoutVars>
          <dgm:bulletEnabled val="1"/>
        </dgm:presLayoutVars>
      </dgm:prSet>
      <dgm:spPr/>
    </dgm:pt>
    <dgm:pt modelId="{84516442-08F0-4AE8-A677-DF547C6396A3}" type="pres">
      <dgm:prSet presAssocID="{C107F18B-0DDB-4284-A63E-B6A55C2106F2}" presName="compositeSpace" presStyleCnt="0"/>
      <dgm:spPr/>
    </dgm:pt>
    <dgm:pt modelId="{37281433-CD35-4235-B0D7-B4221854A442}" type="pres">
      <dgm:prSet presAssocID="{B1CFED69-BD1C-4A4C-ABF4-C87FD922FF11}" presName="composite" presStyleCnt="0"/>
      <dgm:spPr/>
    </dgm:pt>
    <dgm:pt modelId="{235EA5C3-7048-4113-828C-D270F9E6693B}" type="pres">
      <dgm:prSet presAssocID="{B1CFED69-BD1C-4A4C-ABF4-C87FD922FF11}" presName="bgChev" presStyleLbl="node1" presStyleIdx="2" presStyleCnt="3" custLinFactNeighborX="2665" custLinFactNeighborY="-48939"/>
      <dgm:spPr/>
    </dgm:pt>
    <dgm:pt modelId="{5C2C3D50-319E-46D7-9B12-69FCFE9347ED}" type="pres">
      <dgm:prSet presAssocID="{B1CFED69-BD1C-4A4C-ABF4-C87FD922FF11}" presName="txNode" presStyleLbl="fgAcc1" presStyleIdx="2" presStyleCnt="3" custScaleX="126494" custScaleY="219506" custLinFactNeighborX="193" custLinFactNeighborY="45647">
        <dgm:presLayoutVars>
          <dgm:bulletEnabled val="1"/>
        </dgm:presLayoutVars>
      </dgm:prSet>
      <dgm:spPr/>
    </dgm:pt>
  </dgm:ptLst>
  <dgm:cxnLst>
    <dgm:cxn modelId="{FE37D300-4CC9-45B5-A0B3-9CAD15D2EBF8}" srcId="{08DE56C9-944C-42EE-ADB8-FAD78CE1F37E}" destId="{2F05F14D-200C-4194-AD7F-A70F2D56C22E}" srcOrd="2" destOrd="0" parTransId="{3D4FC0FF-D650-4817-9C96-7D5C1592A5A2}" sibTransId="{82F0E8AA-C2F8-4054-9F1E-C38FE632972D}"/>
    <dgm:cxn modelId="{61C7F303-ABBC-414C-93CB-6F75982D55D8}" srcId="{B1CFED69-BD1C-4A4C-ABF4-C87FD922FF11}" destId="{FF4FDC6D-1DF7-421D-91A0-2AD69C1C0628}" srcOrd="3" destOrd="0" parTransId="{678C8D42-6C7F-4024-9B4C-41039EBDDC50}" sibTransId="{617A249F-1233-42CC-A8FB-7A3A014C641C}"/>
    <dgm:cxn modelId="{268BC411-1839-4831-9712-503DD9DE6E67}" type="presOf" srcId="{75BC33B9-C664-487E-8560-CBA87F6620E8}" destId="{3182C9D4-D64F-4EFC-A390-FECC8E6A8B56}" srcOrd="0" destOrd="0" presId="urn:microsoft.com/office/officeart/2005/8/layout/chevronAccent+Icon"/>
    <dgm:cxn modelId="{708A7E19-60FB-4625-BA3C-7DDD45E9C4D4}" type="presOf" srcId="{570B9474-1522-4627-8D27-04C96E5FC394}" destId="{02F07C67-2C90-4E71-9E12-F015147E2666}" srcOrd="0" destOrd="1" presId="urn:microsoft.com/office/officeart/2005/8/layout/chevronAccent+Icon"/>
    <dgm:cxn modelId="{2A57A21A-0DA3-409F-9584-587914EE3551}" srcId="{75BC33B9-C664-487E-8560-CBA87F6620E8}" destId="{FF5EA9C8-F7C8-4B8A-AF25-58428D960FE9}" srcOrd="2" destOrd="0" parTransId="{7D509264-C50C-4B6B-A321-54F6DDE1E628}" sibTransId="{248F4154-A663-47F3-8284-AD24202F5533}"/>
    <dgm:cxn modelId="{E7E3FD23-F1AD-4936-AD7B-2319B139BDA2}" srcId="{08DE56C9-944C-42EE-ADB8-FAD78CE1F37E}" destId="{7998FE18-10F4-47E9-A80A-4E745C49132E}" srcOrd="5" destOrd="0" parTransId="{019487BD-A424-4976-8899-62606C614233}" sibTransId="{E2E63333-7244-4C5A-AC0F-269E53DEF7D4}"/>
    <dgm:cxn modelId="{50834E29-CB47-4E1B-BDEC-1CF74C7C7C50}" srcId="{96D5708C-5DA3-46BB-8F73-4FE0532D3EFB}" destId="{75BC33B9-C664-487E-8560-CBA87F6620E8}" srcOrd="0" destOrd="0" parTransId="{EAEAFA76-16B0-457D-ACC9-A460F4D62A31}" sibTransId="{BEEDADE5-340C-4C7A-B176-91C212437F7B}"/>
    <dgm:cxn modelId="{DD1C932E-DCDC-41E4-B641-526394A2DED3}" type="presOf" srcId="{3FBE4038-628C-42A6-888C-8AC242C176FD}" destId="{5C2C3D50-319E-46D7-9B12-69FCFE9347ED}" srcOrd="0" destOrd="5" presId="urn:microsoft.com/office/officeart/2005/8/layout/chevronAccent+Icon"/>
    <dgm:cxn modelId="{E1A51335-86E4-4B49-9A7D-F436AF5B537E}" type="presOf" srcId="{08DE56C9-944C-42EE-ADB8-FAD78CE1F37E}" destId="{02F07C67-2C90-4E71-9E12-F015147E2666}" srcOrd="0" destOrd="0" presId="urn:microsoft.com/office/officeart/2005/8/layout/chevronAccent+Icon"/>
    <dgm:cxn modelId="{964B6F3C-5CB5-4E15-8C55-3346F89B3B4B}" type="presOf" srcId="{AE811958-8E52-484E-A197-5E968B5EEA0A}" destId="{3182C9D4-D64F-4EFC-A390-FECC8E6A8B56}" srcOrd="0" destOrd="4" presId="urn:microsoft.com/office/officeart/2005/8/layout/chevronAccent+Icon"/>
    <dgm:cxn modelId="{0FB2123D-ED5A-4C88-8316-8262029119AB}" type="presOf" srcId="{347E8A65-30D0-4370-AE89-94A8B385040D}" destId="{02F07C67-2C90-4E71-9E12-F015147E2666}" srcOrd="0" destOrd="4" presId="urn:microsoft.com/office/officeart/2005/8/layout/chevronAccent+Icon"/>
    <dgm:cxn modelId="{6B81DC5C-EC6A-4BFB-892E-417DC2B65A82}" srcId="{08DE56C9-944C-42EE-ADB8-FAD78CE1F37E}" destId="{570B9474-1522-4627-8D27-04C96E5FC394}" srcOrd="0" destOrd="0" parTransId="{9EC30272-50B5-4BA9-B2CD-88B2C4E820C8}" sibTransId="{2FA361A0-7116-4D32-8341-B943AD8E1303}"/>
    <dgm:cxn modelId="{6E988B61-7BF7-404C-AE7E-8654F35F9DF4}" type="presOf" srcId="{B1CFED69-BD1C-4A4C-ABF4-C87FD922FF11}" destId="{5C2C3D50-319E-46D7-9B12-69FCFE9347ED}" srcOrd="0" destOrd="0" presId="urn:microsoft.com/office/officeart/2005/8/layout/chevronAccent+Icon"/>
    <dgm:cxn modelId="{6EC67A6D-CB45-4C30-ABD0-0067EB9BF696}" srcId="{08DE56C9-944C-42EE-ADB8-FAD78CE1F37E}" destId="{2313A957-1AA9-4BA4-ACD9-AC18BFB367D2}" srcOrd="1" destOrd="0" parTransId="{59C3252A-3D1B-4C3C-B9FC-205BD46D5047}" sibTransId="{21E24042-73FE-4340-B937-5D613F8C3A46}"/>
    <dgm:cxn modelId="{5310E76D-598C-4996-B8F2-D765E123C084}" type="presOf" srcId="{73E9D7FB-3B37-4FAF-BEAD-7DEFC406A25A}" destId="{3182C9D4-D64F-4EFC-A390-FECC8E6A8B56}" srcOrd="0" destOrd="1" presId="urn:microsoft.com/office/officeart/2005/8/layout/chevronAccent+Icon"/>
    <dgm:cxn modelId="{1F6C616F-75C0-4068-95EE-CCEF19F60CE7}" srcId="{08DE56C9-944C-42EE-ADB8-FAD78CE1F37E}" destId="{347E8A65-30D0-4370-AE89-94A8B385040D}" srcOrd="3" destOrd="0" parTransId="{EE52D98F-52EC-433E-A134-7D564220BD97}" sibTransId="{D6B1AA51-84A6-435A-9EE1-18D822931EB7}"/>
    <dgm:cxn modelId="{15218371-32C3-4D87-A848-F14963EDA7DE}" type="presOf" srcId="{2F05F14D-200C-4194-AD7F-A70F2D56C22E}" destId="{02F07C67-2C90-4E71-9E12-F015147E2666}" srcOrd="0" destOrd="3" presId="urn:microsoft.com/office/officeart/2005/8/layout/chevronAccent+Icon"/>
    <dgm:cxn modelId="{7DD84252-DAE8-4B1B-9AD0-358183F9C7D9}" srcId="{08DE56C9-944C-42EE-ADB8-FAD78CE1F37E}" destId="{6FDC5A45-17A3-4E03-9CE6-4F159CC70279}" srcOrd="4" destOrd="0" parTransId="{02FF8903-D667-433C-9DE9-FDF1EF3B2935}" sibTransId="{E73ACFD5-1D10-4A8B-9D4D-C66F4793A9A5}"/>
    <dgm:cxn modelId="{B2B2AE53-3E6C-4923-83C0-62DFD8FEC820}" type="presOf" srcId="{8D5E524D-2C95-4B86-93AA-280E8BC3FB3E}" destId="{3182C9D4-D64F-4EFC-A390-FECC8E6A8B56}" srcOrd="0" destOrd="5" presId="urn:microsoft.com/office/officeart/2005/8/layout/chevronAccent+Icon"/>
    <dgm:cxn modelId="{F3092955-9F5E-47FA-BE88-3265D69D0F2A}" type="presOf" srcId="{2313A957-1AA9-4BA4-ACD9-AC18BFB367D2}" destId="{02F07C67-2C90-4E71-9E12-F015147E2666}" srcOrd="0" destOrd="2" presId="urn:microsoft.com/office/officeart/2005/8/layout/chevronAccent+Icon"/>
    <dgm:cxn modelId="{CE95B579-A081-44E3-A9D8-AA3985183179}" srcId="{B1CFED69-BD1C-4A4C-ABF4-C87FD922FF11}" destId="{3FBE4038-628C-42A6-888C-8AC242C176FD}" srcOrd="4" destOrd="0" parTransId="{2D639F8F-0B0F-4822-8185-635EB41A8BF3}" sibTransId="{E1847D17-E922-436E-903D-FC11A216FA29}"/>
    <dgm:cxn modelId="{AD40C17C-CF38-4012-A7E0-828C546CA9B9}" srcId="{B1CFED69-BD1C-4A4C-ABF4-C87FD922FF11}" destId="{13D1A15A-DC6B-461B-AD97-89B683C3135A}" srcOrd="0" destOrd="0" parTransId="{B4FE82E4-9B24-4DF8-9BCF-4EE316EB5387}" sibTransId="{5521334C-40EE-4946-9524-E78DFA00CF37}"/>
    <dgm:cxn modelId="{25EA1888-FF89-4EE2-BD55-45730CBA399F}" type="presOf" srcId="{7998FE18-10F4-47E9-A80A-4E745C49132E}" destId="{02F07C67-2C90-4E71-9E12-F015147E2666}" srcOrd="0" destOrd="6" presId="urn:microsoft.com/office/officeart/2005/8/layout/chevronAccent+Icon"/>
    <dgm:cxn modelId="{E6FB2E8C-563C-4898-A712-2CEDEC718E5F}" type="presOf" srcId="{F1EA1277-04F0-4FDC-9954-B913CAA2C27C}" destId="{3182C9D4-D64F-4EFC-A390-FECC8E6A8B56}" srcOrd="0" destOrd="2" presId="urn:microsoft.com/office/officeart/2005/8/layout/chevronAccent+Icon"/>
    <dgm:cxn modelId="{CF3DCB8D-6F6E-4189-AA03-AD76D7EAC4A7}" srcId="{75BC33B9-C664-487E-8560-CBA87F6620E8}" destId="{F1EA1277-04F0-4FDC-9954-B913CAA2C27C}" srcOrd="1" destOrd="0" parTransId="{5D3B8ECB-91D9-4B25-888E-83E9F6786C6F}" sibTransId="{AE5E8553-A6EA-438F-841A-1AE2C8F7CC3C}"/>
    <dgm:cxn modelId="{09D29391-43C3-4CBC-86D4-B09F70A2C350}" srcId="{96D5708C-5DA3-46BB-8F73-4FE0532D3EFB}" destId="{08DE56C9-944C-42EE-ADB8-FAD78CE1F37E}" srcOrd="1" destOrd="0" parTransId="{B8372759-5AF4-41DE-8838-7F4CBA164806}" sibTransId="{C107F18B-0DDB-4284-A63E-B6A55C2106F2}"/>
    <dgm:cxn modelId="{2CEFCA9D-3B21-4C11-820F-7BA817848205}" srcId="{75BC33B9-C664-487E-8560-CBA87F6620E8}" destId="{8D5E524D-2C95-4B86-93AA-280E8BC3FB3E}" srcOrd="4" destOrd="0" parTransId="{5D822375-0DE4-4D61-A474-E518E75B5EAC}" sibTransId="{8A0F6F3B-9DB4-4710-80D5-C8A7A5D99EE4}"/>
    <dgm:cxn modelId="{80C7539E-D351-4047-9798-34707B48158B}" type="presOf" srcId="{589A4EF0-4ED9-4342-973D-BE9B1B6DADD7}" destId="{5C2C3D50-319E-46D7-9B12-69FCFE9347ED}" srcOrd="0" destOrd="3" presId="urn:microsoft.com/office/officeart/2005/8/layout/chevronAccent+Icon"/>
    <dgm:cxn modelId="{C70842A2-EF4C-448C-A6C5-B89B7FE3CE0E}" srcId="{75BC33B9-C664-487E-8560-CBA87F6620E8}" destId="{AE811958-8E52-484E-A197-5E968B5EEA0A}" srcOrd="3" destOrd="0" parTransId="{468D988A-D145-46EA-BE33-E97120ED7988}" sibTransId="{F702BE23-DFFA-4E94-AB1E-BFF43528AEF7}"/>
    <dgm:cxn modelId="{E61101AE-549E-4782-876A-C99DCDF798EE}" srcId="{B1CFED69-BD1C-4A4C-ABF4-C87FD922FF11}" destId="{3F4C703C-10E0-40B6-9DC4-3319B63E2B4C}" srcOrd="1" destOrd="0" parTransId="{AA108D49-EB64-458D-AED1-5E03BBF0DA86}" sibTransId="{49EF74A5-EB9E-4BF0-92B7-527D4EE4C4C0}"/>
    <dgm:cxn modelId="{9881D8AE-25E1-477E-B675-F2FCEBCB6909}" type="presOf" srcId="{13D1A15A-DC6B-461B-AD97-89B683C3135A}" destId="{5C2C3D50-319E-46D7-9B12-69FCFE9347ED}" srcOrd="0" destOrd="1" presId="urn:microsoft.com/office/officeart/2005/8/layout/chevronAccent+Icon"/>
    <dgm:cxn modelId="{11F696B0-DF27-466D-9DB0-B3E96B27DEEA}" type="presOf" srcId="{FF5EA9C8-F7C8-4B8A-AF25-58428D960FE9}" destId="{3182C9D4-D64F-4EFC-A390-FECC8E6A8B56}" srcOrd="0" destOrd="3" presId="urn:microsoft.com/office/officeart/2005/8/layout/chevronAccent+Icon"/>
    <dgm:cxn modelId="{D9FF2CB1-C661-48C8-9855-282A7196DAE5}" type="presOf" srcId="{6FDC5A45-17A3-4E03-9CE6-4F159CC70279}" destId="{02F07C67-2C90-4E71-9E12-F015147E2666}" srcOrd="0" destOrd="5" presId="urn:microsoft.com/office/officeart/2005/8/layout/chevronAccent+Icon"/>
    <dgm:cxn modelId="{A5586FBA-49CD-4615-81A5-31CD6695EEDD}" srcId="{B1CFED69-BD1C-4A4C-ABF4-C87FD922FF11}" destId="{589A4EF0-4ED9-4342-973D-BE9B1B6DADD7}" srcOrd="2" destOrd="0" parTransId="{D89351E8-F0E4-4CF0-B4D7-D21789E6B9FE}" sibTransId="{3C132962-C19E-4DC7-8195-D9C08FD2A731}"/>
    <dgm:cxn modelId="{9EBB9FE3-B7DD-4DF6-9830-579FB648B002}" srcId="{96D5708C-5DA3-46BB-8F73-4FE0532D3EFB}" destId="{B1CFED69-BD1C-4A4C-ABF4-C87FD922FF11}" srcOrd="2" destOrd="0" parTransId="{36493B3F-6520-4DEF-A9E0-F01CCB3AE116}" sibTransId="{EA8DF04E-5872-427F-8AE7-56034B7B38EA}"/>
    <dgm:cxn modelId="{0EAF52E5-2EA2-4AA9-B91E-0D4C2490DAEF}" srcId="{75BC33B9-C664-487E-8560-CBA87F6620E8}" destId="{73E9D7FB-3B37-4FAF-BEAD-7DEFC406A25A}" srcOrd="0" destOrd="0" parTransId="{E36CE5DA-F7EA-440E-9FEE-054952E89283}" sibTransId="{1AC6738C-9DB8-4D40-865D-599BA2A04093}"/>
    <dgm:cxn modelId="{767771ED-12E3-45F3-BCFD-C67933AE7072}" type="presOf" srcId="{3F4C703C-10E0-40B6-9DC4-3319B63E2B4C}" destId="{5C2C3D50-319E-46D7-9B12-69FCFE9347ED}" srcOrd="0" destOrd="2" presId="urn:microsoft.com/office/officeart/2005/8/layout/chevronAccent+Icon"/>
    <dgm:cxn modelId="{D564DDF7-A13D-42F4-A61D-E3F53B3D6142}" type="presOf" srcId="{FF4FDC6D-1DF7-421D-91A0-2AD69C1C0628}" destId="{5C2C3D50-319E-46D7-9B12-69FCFE9347ED}" srcOrd="0" destOrd="4" presId="urn:microsoft.com/office/officeart/2005/8/layout/chevronAccent+Icon"/>
    <dgm:cxn modelId="{019894F8-C24E-4179-B854-A377C5AC251A}" type="presOf" srcId="{96D5708C-5DA3-46BB-8F73-4FE0532D3EFB}" destId="{F420E2AC-987C-4F14-8CCB-D2B683CB29D3}" srcOrd="0" destOrd="0" presId="urn:microsoft.com/office/officeart/2005/8/layout/chevronAccent+Icon"/>
    <dgm:cxn modelId="{36EEE02F-61BA-4A19-B54A-E0A61D950CCE}" type="presParOf" srcId="{F420E2AC-987C-4F14-8CCB-D2B683CB29D3}" destId="{BCFA9C19-51E4-4122-AD2D-FC040CA18D60}" srcOrd="0" destOrd="0" presId="urn:microsoft.com/office/officeart/2005/8/layout/chevronAccent+Icon"/>
    <dgm:cxn modelId="{E8839655-85D0-4EF0-92C8-5C8FB05A8FF1}" type="presParOf" srcId="{BCFA9C19-51E4-4122-AD2D-FC040CA18D60}" destId="{54625BDD-AB81-4074-AC5A-5DAB2F23C81E}" srcOrd="0" destOrd="0" presId="urn:microsoft.com/office/officeart/2005/8/layout/chevronAccent+Icon"/>
    <dgm:cxn modelId="{34C98F46-3FBB-4809-B401-35890B5558E4}" type="presParOf" srcId="{BCFA9C19-51E4-4122-AD2D-FC040CA18D60}" destId="{3182C9D4-D64F-4EFC-A390-FECC8E6A8B56}" srcOrd="1" destOrd="0" presId="urn:microsoft.com/office/officeart/2005/8/layout/chevronAccent+Icon"/>
    <dgm:cxn modelId="{75AC5E01-DE96-4BBB-B3C7-041DAD5655E9}" type="presParOf" srcId="{F420E2AC-987C-4F14-8CCB-D2B683CB29D3}" destId="{45D5043B-5F46-4FE6-BEF8-B41F6D8C7E28}" srcOrd="1" destOrd="0" presId="urn:microsoft.com/office/officeart/2005/8/layout/chevronAccent+Icon"/>
    <dgm:cxn modelId="{E1373DE4-116A-4D1B-9669-F78D8FE36583}" type="presParOf" srcId="{F420E2AC-987C-4F14-8CCB-D2B683CB29D3}" destId="{F6366DF9-469C-4BBB-B036-47DF6EB022FF}" srcOrd="2" destOrd="0" presId="urn:microsoft.com/office/officeart/2005/8/layout/chevronAccent+Icon"/>
    <dgm:cxn modelId="{A9167993-EA6A-4A96-9F84-2FCAD3003BC1}" type="presParOf" srcId="{F6366DF9-469C-4BBB-B036-47DF6EB022FF}" destId="{3D8C9E0A-A807-455C-A73B-56A21BDDAA81}" srcOrd="0" destOrd="0" presId="urn:microsoft.com/office/officeart/2005/8/layout/chevronAccent+Icon"/>
    <dgm:cxn modelId="{8AE72CBB-D7CF-4767-9FAE-D53908AB08B3}" type="presParOf" srcId="{F6366DF9-469C-4BBB-B036-47DF6EB022FF}" destId="{02F07C67-2C90-4E71-9E12-F015147E2666}" srcOrd="1" destOrd="0" presId="urn:microsoft.com/office/officeart/2005/8/layout/chevronAccent+Icon"/>
    <dgm:cxn modelId="{87595710-CE2C-4E28-A7BE-287508028336}" type="presParOf" srcId="{F420E2AC-987C-4F14-8CCB-D2B683CB29D3}" destId="{84516442-08F0-4AE8-A677-DF547C6396A3}" srcOrd="3" destOrd="0" presId="urn:microsoft.com/office/officeart/2005/8/layout/chevronAccent+Icon"/>
    <dgm:cxn modelId="{228F19A4-CF2C-4D0E-BF6C-31C7C83EAE00}" type="presParOf" srcId="{F420E2AC-987C-4F14-8CCB-D2B683CB29D3}" destId="{37281433-CD35-4235-B0D7-B4221854A442}" srcOrd="4" destOrd="0" presId="urn:microsoft.com/office/officeart/2005/8/layout/chevronAccent+Icon"/>
    <dgm:cxn modelId="{5F4CC3A7-D87C-422D-B8CF-A54A7AE63363}" type="presParOf" srcId="{37281433-CD35-4235-B0D7-B4221854A442}" destId="{235EA5C3-7048-4113-828C-D270F9E6693B}" srcOrd="0" destOrd="0" presId="urn:microsoft.com/office/officeart/2005/8/layout/chevronAccent+Icon"/>
    <dgm:cxn modelId="{1C74C02D-989C-4CD9-8B3B-D084E88E08A6}" type="presParOf" srcId="{37281433-CD35-4235-B0D7-B4221854A442}" destId="{5C2C3D50-319E-46D7-9B12-69FCFE9347E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6D5708C-5DA3-46BB-8F73-4FE0532D3EFB}" type="doc">
      <dgm:prSet loTypeId="urn:microsoft.com/office/officeart/2005/8/layout/chevronAccent+Icon" loCatId="officeonline" qsTypeId="urn:microsoft.com/office/officeart/2005/8/quickstyle/simple1" qsCatId="simple" csTypeId="urn:microsoft.com/office/officeart/2005/8/colors/colorful2" csCatId="colorful" phldr="1"/>
      <dgm:spPr/>
    </dgm:pt>
    <dgm:pt modelId="{75BC33B9-C664-487E-8560-CBA87F6620E8}">
      <dgm:prSet phldrT="[Text]" custT="1"/>
      <dgm:spPr/>
      <dgm:t>
        <a:bodyPr lIns="0" tIns="0" rIns="0" bIns="0"/>
        <a:lstStyle/>
        <a:p>
          <a:r>
            <a:rPr lang="en-US" sz="1800" b="1" dirty="0"/>
            <a:t>LC Processing</a:t>
          </a:r>
        </a:p>
      </dgm:t>
    </dgm:pt>
    <dgm:pt modelId="{EAEAFA76-16B0-457D-ACC9-A460F4D62A31}" type="parTrans" cxnId="{50834E29-CB47-4E1B-BDEC-1CF74C7C7C50}">
      <dgm:prSet/>
      <dgm:spPr/>
      <dgm:t>
        <a:bodyPr/>
        <a:lstStyle/>
        <a:p>
          <a:endParaRPr lang="en-US"/>
        </a:p>
      </dgm:t>
    </dgm:pt>
    <dgm:pt modelId="{BEEDADE5-340C-4C7A-B176-91C212437F7B}" type="sibTrans" cxnId="{50834E29-CB47-4E1B-BDEC-1CF74C7C7C50}">
      <dgm:prSet/>
      <dgm:spPr/>
      <dgm:t>
        <a:bodyPr/>
        <a:lstStyle/>
        <a:p>
          <a:endParaRPr lang="en-US"/>
        </a:p>
      </dgm:t>
    </dgm:pt>
    <dgm:pt modelId="{08DE56C9-944C-42EE-ADB8-FAD78CE1F37E}">
      <dgm:prSet phldrT="[Text]" custT="1"/>
      <dgm:spPr/>
      <dgm:t>
        <a:bodyPr lIns="0" tIns="0" rIns="0" bIns="0"/>
        <a:lstStyle/>
        <a:p>
          <a:r>
            <a:rPr lang="en-US" sz="1800" b="1" dirty="0"/>
            <a:t>LC Invoicing </a:t>
          </a:r>
        </a:p>
      </dgm:t>
    </dgm:pt>
    <dgm:pt modelId="{B8372759-5AF4-41DE-8838-7F4CBA164806}" type="parTrans" cxnId="{09D29391-43C3-4CBC-86D4-B09F70A2C350}">
      <dgm:prSet/>
      <dgm:spPr/>
      <dgm:t>
        <a:bodyPr/>
        <a:lstStyle/>
        <a:p>
          <a:endParaRPr lang="en-US"/>
        </a:p>
      </dgm:t>
    </dgm:pt>
    <dgm:pt modelId="{C107F18B-0DDB-4284-A63E-B6A55C2106F2}" type="sibTrans" cxnId="{09D29391-43C3-4CBC-86D4-B09F70A2C350}">
      <dgm:prSet/>
      <dgm:spPr/>
      <dgm:t>
        <a:bodyPr/>
        <a:lstStyle/>
        <a:p>
          <a:endParaRPr lang="en-US"/>
        </a:p>
      </dgm:t>
    </dgm:pt>
    <dgm:pt modelId="{73DB41F3-6E7E-47D8-A7B2-BD3333EE6DEB}">
      <dgm:prSet phldrT="[Text]" custT="1"/>
      <dgm:spPr/>
      <dgm:t>
        <a:bodyPr lIns="0" tIns="0" rIns="0" bIns="0"/>
        <a:lstStyle/>
        <a:p>
          <a:r>
            <a:rPr lang="en-US" sz="1800" b="1" dirty="0"/>
            <a:t>Shipment Processing</a:t>
          </a:r>
        </a:p>
      </dgm:t>
    </dgm:pt>
    <dgm:pt modelId="{FF257C8E-5FDD-4095-912A-422AABCB759B}" type="parTrans" cxnId="{68A5EC15-737C-4D5B-9EA2-C4057CCA1BC2}">
      <dgm:prSet/>
      <dgm:spPr/>
      <dgm:t>
        <a:bodyPr/>
        <a:lstStyle/>
        <a:p>
          <a:endParaRPr lang="en-US"/>
        </a:p>
      </dgm:t>
    </dgm:pt>
    <dgm:pt modelId="{7DFEB203-3037-4F2F-B33E-DFC53EA3783A}" type="sibTrans" cxnId="{68A5EC15-737C-4D5B-9EA2-C4057CCA1BC2}">
      <dgm:prSet/>
      <dgm:spPr/>
      <dgm:t>
        <a:bodyPr/>
        <a:lstStyle/>
        <a:p>
          <a:endParaRPr lang="en-US"/>
        </a:p>
      </dgm:t>
    </dgm:pt>
    <dgm:pt modelId="{73E9D7FB-3B37-4FAF-BEAD-7DEFC406A25A}">
      <dgm:prSet phldrT="[Text]" custT="1"/>
      <dgm:spPr/>
      <dgm:t>
        <a:bodyPr lIns="0" tIns="0" rIns="0" bIns="0"/>
        <a:lstStyle/>
        <a:p>
          <a:r>
            <a:rPr lang="en-US" sz="1400" dirty="0"/>
            <a:t>Create Master LC using PI or Indent</a:t>
          </a:r>
        </a:p>
      </dgm:t>
    </dgm:pt>
    <dgm:pt modelId="{E36CE5DA-F7EA-440E-9FEE-054952E89283}" type="parTrans" cxnId="{0EAF52E5-2EA2-4AA9-B91E-0D4C2490DAEF}">
      <dgm:prSet/>
      <dgm:spPr/>
      <dgm:t>
        <a:bodyPr/>
        <a:lstStyle/>
        <a:p>
          <a:endParaRPr lang="en-US"/>
        </a:p>
      </dgm:t>
    </dgm:pt>
    <dgm:pt modelId="{1AC6738C-9DB8-4D40-865D-599BA2A04093}" type="sibTrans" cxnId="{0EAF52E5-2EA2-4AA9-B91E-0D4C2490DAEF}">
      <dgm:prSet/>
      <dgm:spPr/>
      <dgm:t>
        <a:bodyPr/>
        <a:lstStyle/>
        <a:p>
          <a:endParaRPr lang="en-US"/>
        </a:p>
      </dgm:t>
    </dgm:pt>
    <dgm:pt modelId="{ED76FA2C-3C57-40E1-B5F6-7A9152A6DA78}">
      <dgm:prSet phldrT="[Text]" custT="1"/>
      <dgm:spPr/>
      <dgm:t>
        <a:bodyPr lIns="0" tIns="0" rIns="0" bIns="0"/>
        <a:lstStyle/>
        <a:p>
          <a:r>
            <a:rPr lang="en-US" sz="1400" dirty="0"/>
            <a:t>Receive / Issue Invoice / CI against LC</a:t>
          </a:r>
        </a:p>
      </dgm:t>
    </dgm:pt>
    <dgm:pt modelId="{13296279-71C8-43FF-863E-4F93672A15D3}" type="parTrans" cxnId="{448541EF-07F8-44A5-8097-38F0230E3967}">
      <dgm:prSet/>
      <dgm:spPr/>
      <dgm:t>
        <a:bodyPr/>
        <a:lstStyle/>
        <a:p>
          <a:endParaRPr lang="en-US"/>
        </a:p>
      </dgm:t>
    </dgm:pt>
    <dgm:pt modelId="{6B9FA5B7-276A-47F1-98A9-C7C19F481A93}" type="sibTrans" cxnId="{448541EF-07F8-44A5-8097-38F0230E3967}">
      <dgm:prSet/>
      <dgm:spPr/>
      <dgm:t>
        <a:bodyPr/>
        <a:lstStyle/>
        <a:p>
          <a:endParaRPr lang="en-US"/>
        </a:p>
      </dgm:t>
    </dgm:pt>
    <dgm:pt modelId="{F2FB4B99-17E0-4B7A-B19E-B1CB9486F5ED}">
      <dgm:prSet phldrT="[Text]" custT="1"/>
      <dgm:spPr/>
      <dgm:t>
        <a:bodyPr lIns="0" tIns="0" rIns="0" bIns="0"/>
        <a:lstStyle/>
        <a:p>
          <a:r>
            <a:rPr lang="en-US" sz="1400" dirty="0"/>
            <a:t>Provide / receive acceptance </a:t>
          </a:r>
        </a:p>
      </dgm:t>
    </dgm:pt>
    <dgm:pt modelId="{90AA7DEF-8C8E-4AF1-BBB0-01A3E85C578D}" type="parTrans" cxnId="{0A2EFB8A-C383-49F3-A64F-49C296D45C25}">
      <dgm:prSet/>
      <dgm:spPr/>
      <dgm:t>
        <a:bodyPr/>
        <a:lstStyle/>
        <a:p>
          <a:endParaRPr lang="en-US"/>
        </a:p>
      </dgm:t>
    </dgm:pt>
    <dgm:pt modelId="{6E446BB5-1F08-4624-A902-112FE5456D8E}" type="sibTrans" cxnId="{0A2EFB8A-C383-49F3-A64F-49C296D45C25}">
      <dgm:prSet/>
      <dgm:spPr/>
      <dgm:t>
        <a:bodyPr/>
        <a:lstStyle/>
        <a:p>
          <a:endParaRPr lang="en-US"/>
        </a:p>
      </dgm:t>
    </dgm:pt>
    <dgm:pt modelId="{0059F963-4A7D-4C27-8800-947F519FAB00}">
      <dgm:prSet phldrT="[Text]" custT="1"/>
      <dgm:spPr/>
      <dgm:t>
        <a:bodyPr lIns="0" tIns="0" rIns="0" bIns="0"/>
        <a:lstStyle/>
        <a:p>
          <a:r>
            <a:rPr lang="en-US" sz="1400" dirty="0"/>
            <a:t>Shipment add against Received / Issued invoice </a:t>
          </a:r>
        </a:p>
      </dgm:t>
    </dgm:pt>
    <dgm:pt modelId="{FA84D8E7-9938-4CB1-8C9D-3E2C3F150C51}" type="parTrans" cxnId="{444FAF78-E16C-44CA-BB65-9339748EF81A}">
      <dgm:prSet/>
      <dgm:spPr/>
      <dgm:t>
        <a:bodyPr/>
        <a:lstStyle/>
        <a:p>
          <a:endParaRPr lang="en-US"/>
        </a:p>
      </dgm:t>
    </dgm:pt>
    <dgm:pt modelId="{80E239E8-557C-4973-A735-0D7034F57423}" type="sibTrans" cxnId="{444FAF78-E16C-44CA-BB65-9339748EF81A}">
      <dgm:prSet/>
      <dgm:spPr/>
      <dgm:t>
        <a:bodyPr/>
        <a:lstStyle/>
        <a:p>
          <a:endParaRPr lang="en-US"/>
        </a:p>
      </dgm:t>
    </dgm:pt>
    <dgm:pt modelId="{BF0D9E7F-B565-4D8F-9B1E-39CBB0398052}">
      <dgm:prSet phldrT="[Text]" custT="1"/>
      <dgm:spPr/>
      <dgm:t>
        <a:bodyPr lIns="0" tIns="0" rIns="0" bIns="0"/>
        <a:lstStyle/>
        <a:p>
          <a:r>
            <a:rPr lang="en-US" sz="1400" dirty="0"/>
            <a:t>Declare short shipment  </a:t>
          </a:r>
        </a:p>
      </dgm:t>
    </dgm:pt>
    <dgm:pt modelId="{C8CA7854-9627-4568-9C42-1BD9D1CC2AA2}" type="parTrans" cxnId="{45FC8426-C65B-411C-9A93-A4D97B02FDCE}">
      <dgm:prSet/>
      <dgm:spPr/>
      <dgm:t>
        <a:bodyPr/>
        <a:lstStyle/>
        <a:p>
          <a:endParaRPr lang="en-US"/>
        </a:p>
      </dgm:t>
    </dgm:pt>
    <dgm:pt modelId="{96D0C1BF-5A49-41A3-8BDD-5CA6C0810A18}" type="sibTrans" cxnId="{45FC8426-C65B-411C-9A93-A4D97B02FDCE}">
      <dgm:prSet/>
      <dgm:spPr/>
      <dgm:t>
        <a:bodyPr/>
        <a:lstStyle/>
        <a:p>
          <a:endParaRPr lang="en-US"/>
        </a:p>
      </dgm:t>
    </dgm:pt>
    <dgm:pt modelId="{5D1D987D-22E3-48E7-B0B7-FA7E9505CB0F}">
      <dgm:prSet phldrT="[Text]" custT="1"/>
      <dgm:spPr/>
      <dgm:t>
        <a:bodyPr lIns="0" tIns="0" rIns="0" bIns="0"/>
        <a:lstStyle/>
        <a:p>
          <a:r>
            <a:rPr lang="en-US" sz="1400" dirty="0"/>
            <a:t>Normal / abnormal loss declaration  </a:t>
          </a:r>
        </a:p>
      </dgm:t>
    </dgm:pt>
    <dgm:pt modelId="{B4A1B762-AFC5-4BE8-8124-BBFD8CFAF029}" type="parTrans" cxnId="{484E8A2A-42E5-406D-BCD6-DDB8725134ED}">
      <dgm:prSet/>
      <dgm:spPr/>
      <dgm:t>
        <a:bodyPr/>
        <a:lstStyle/>
        <a:p>
          <a:endParaRPr lang="en-US"/>
        </a:p>
      </dgm:t>
    </dgm:pt>
    <dgm:pt modelId="{2573AD89-8B14-4A02-B7D6-660CDA68FD1C}" type="sibTrans" cxnId="{484E8A2A-42E5-406D-BCD6-DDB8725134ED}">
      <dgm:prSet/>
      <dgm:spPr/>
      <dgm:t>
        <a:bodyPr/>
        <a:lstStyle/>
        <a:p>
          <a:endParaRPr lang="en-US"/>
        </a:p>
      </dgm:t>
    </dgm:pt>
    <dgm:pt modelId="{7C01AF91-E08E-4266-9247-3C6C65400EA3}">
      <dgm:prSet phldrT="[Text]" custT="1"/>
      <dgm:spPr/>
      <dgm:t>
        <a:bodyPr lIns="0" tIns="0" rIns="0" bIns="0"/>
        <a:lstStyle/>
        <a:p>
          <a:r>
            <a:rPr lang="en-US" sz="1400" dirty="0"/>
            <a:t>Create Packing list</a:t>
          </a:r>
        </a:p>
      </dgm:t>
    </dgm:pt>
    <dgm:pt modelId="{25BF08AE-0520-4EB4-A23A-2052DFF334CE}" type="parTrans" cxnId="{78437F80-92DD-4533-80C6-671A255F5EF7}">
      <dgm:prSet/>
      <dgm:spPr/>
      <dgm:t>
        <a:bodyPr/>
        <a:lstStyle/>
        <a:p>
          <a:endParaRPr lang="en-US"/>
        </a:p>
      </dgm:t>
    </dgm:pt>
    <dgm:pt modelId="{4B0A3509-AD89-4E12-A4CB-893DC8CD4EEF}" type="sibTrans" cxnId="{78437F80-92DD-4533-80C6-671A255F5EF7}">
      <dgm:prSet/>
      <dgm:spPr/>
      <dgm:t>
        <a:bodyPr/>
        <a:lstStyle/>
        <a:p>
          <a:endParaRPr lang="en-US"/>
        </a:p>
      </dgm:t>
    </dgm:pt>
    <dgm:pt modelId="{82A52FE6-EB53-44EA-A319-9B537966E2FD}">
      <dgm:prSet phldrT="[Text]" custT="1"/>
      <dgm:spPr/>
      <dgm:t>
        <a:bodyPr lIns="0" tIns="0" rIns="0" bIns="0"/>
        <a:lstStyle/>
        <a:p>
          <a:endParaRPr lang="en-US" sz="1400" dirty="0"/>
        </a:p>
      </dgm:t>
    </dgm:pt>
    <dgm:pt modelId="{438589B2-E9BD-465E-ABA2-868FF96C2815}" type="parTrans" cxnId="{578B7D65-2584-4DF1-A88F-03C117A77C04}">
      <dgm:prSet/>
      <dgm:spPr/>
      <dgm:t>
        <a:bodyPr/>
        <a:lstStyle/>
        <a:p>
          <a:endParaRPr lang="en-US"/>
        </a:p>
      </dgm:t>
    </dgm:pt>
    <dgm:pt modelId="{87970E78-B91A-4890-A973-27C0F2C22396}" type="sibTrans" cxnId="{578B7D65-2584-4DF1-A88F-03C117A77C04}">
      <dgm:prSet/>
      <dgm:spPr/>
      <dgm:t>
        <a:bodyPr/>
        <a:lstStyle/>
        <a:p>
          <a:endParaRPr lang="en-US"/>
        </a:p>
      </dgm:t>
    </dgm:pt>
    <dgm:pt modelId="{FA2BD3D2-E49B-44EA-80BE-A8674F7D2E11}">
      <dgm:prSet phldrT="[Text]" custT="1"/>
      <dgm:spPr/>
      <dgm:t>
        <a:bodyPr lIns="0" tIns="0" rIns="0" bIns="0"/>
        <a:lstStyle/>
        <a:p>
          <a:endParaRPr lang="en-US" sz="1400" dirty="0"/>
        </a:p>
      </dgm:t>
    </dgm:pt>
    <dgm:pt modelId="{1E1D1C59-86FD-455B-9A90-70FE9B5191DB}" type="parTrans" cxnId="{A28FB76D-C234-4484-A2E1-81E64B62BC5A}">
      <dgm:prSet/>
      <dgm:spPr/>
      <dgm:t>
        <a:bodyPr/>
        <a:lstStyle/>
        <a:p>
          <a:endParaRPr lang="en-US"/>
        </a:p>
      </dgm:t>
    </dgm:pt>
    <dgm:pt modelId="{6A43578B-44E6-4257-819E-FFA3AB107045}" type="sibTrans" cxnId="{A28FB76D-C234-4484-A2E1-81E64B62BC5A}">
      <dgm:prSet/>
      <dgm:spPr/>
      <dgm:t>
        <a:bodyPr/>
        <a:lstStyle/>
        <a:p>
          <a:endParaRPr lang="en-US"/>
        </a:p>
      </dgm:t>
    </dgm:pt>
    <dgm:pt modelId="{ECE05057-731C-4B85-8472-3A0D79C08047}">
      <dgm:prSet phldrT="[Text]" custT="1"/>
      <dgm:spPr/>
      <dgm:t>
        <a:bodyPr lIns="0" tIns="0" rIns="0" bIns="0"/>
        <a:lstStyle/>
        <a:p>
          <a:r>
            <a:rPr lang="en-US" sz="1400" dirty="0"/>
            <a:t>Open B2B  or Import LC</a:t>
          </a:r>
        </a:p>
      </dgm:t>
    </dgm:pt>
    <dgm:pt modelId="{D349B618-9C75-4C9E-B7EA-FA117C594426}" type="parTrans" cxnId="{8472B804-BAF7-4AE2-97E9-9FE449E2454E}">
      <dgm:prSet/>
      <dgm:spPr/>
      <dgm:t>
        <a:bodyPr/>
        <a:lstStyle/>
        <a:p>
          <a:endParaRPr lang="en-US"/>
        </a:p>
      </dgm:t>
    </dgm:pt>
    <dgm:pt modelId="{F95A8C4A-75C3-4579-B86D-00F924D7F9B1}" type="sibTrans" cxnId="{8472B804-BAF7-4AE2-97E9-9FE449E2454E}">
      <dgm:prSet/>
      <dgm:spPr/>
      <dgm:t>
        <a:bodyPr/>
        <a:lstStyle/>
        <a:p>
          <a:endParaRPr lang="en-US"/>
        </a:p>
      </dgm:t>
    </dgm:pt>
    <dgm:pt modelId="{E9984C50-1118-4F14-B143-CF999ACE23B4}">
      <dgm:prSet phldrT="[Text]" custT="1"/>
      <dgm:spPr/>
      <dgm:t>
        <a:bodyPr lIns="0" tIns="0" rIns="0" bIns="0"/>
        <a:lstStyle/>
        <a:p>
          <a:r>
            <a:rPr lang="en-US" sz="1400" dirty="0"/>
            <a:t>Create LC Amendment, Ship schedule</a:t>
          </a:r>
        </a:p>
      </dgm:t>
    </dgm:pt>
    <dgm:pt modelId="{F67E9715-4CB6-4E6B-959B-9500480EE029}" type="parTrans" cxnId="{DB36B72C-6AEB-45F6-829A-C0C26F1F6D3C}">
      <dgm:prSet/>
      <dgm:spPr/>
      <dgm:t>
        <a:bodyPr/>
        <a:lstStyle/>
        <a:p>
          <a:endParaRPr lang="en-US"/>
        </a:p>
      </dgm:t>
    </dgm:pt>
    <dgm:pt modelId="{B1122D9A-961F-4394-A3D4-D2EED07632C3}" type="sibTrans" cxnId="{DB36B72C-6AEB-45F6-829A-C0C26F1F6D3C}">
      <dgm:prSet/>
      <dgm:spPr/>
      <dgm:t>
        <a:bodyPr/>
        <a:lstStyle/>
        <a:p>
          <a:endParaRPr lang="en-US"/>
        </a:p>
      </dgm:t>
    </dgm:pt>
    <dgm:pt modelId="{3E080AFE-96E9-4F18-9702-77FAD5BF8011}">
      <dgm:prSet phldrT="[Text]" custT="1"/>
      <dgm:spPr/>
      <dgm:t>
        <a:bodyPr lIns="0" tIns="0" rIns="0" bIns="0"/>
        <a:lstStyle/>
        <a:p>
          <a:r>
            <a:rPr lang="en-US" sz="1400" dirty="0"/>
            <a:t>Pay Margin , Insurance &amp; commit other expenses </a:t>
          </a:r>
        </a:p>
      </dgm:t>
    </dgm:pt>
    <dgm:pt modelId="{1074ACF3-1C37-4B7F-8B16-F2DB6F91E297}" type="parTrans" cxnId="{57D63D57-5701-4048-A43C-BC67EFAF0316}">
      <dgm:prSet/>
      <dgm:spPr/>
      <dgm:t>
        <a:bodyPr/>
        <a:lstStyle/>
        <a:p>
          <a:endParaRPr lang="en-US"/>
        </a:p>
      </dgm:t>
    </dgm:pt>
    <dgm:pt modelId="{5380AF0E-3BCE-4B64-9767-445F931CBEAF}" type="sibTrans" cxnId="{57D63D57-5701-4048-A43C-BC67EFAF0316}">
      <dgm:prSet/>
      <dgm:spPr/>
      <dgm:t>
        <a:bodyPr/>
        <a:lstStyle/>
        <a:p>
          <a:endParaRPr lang="en-US"/>
        </a:p>
      </dgm:t>
    </dgm:pt>
    <dgm:pt modelId="{F4519B2A-3041-48D0-B29F-4254BF604D7B}">
      <dgm:prSet phldrT="[Text]" custT="1"/>
      <dgm:spPr/>
      <dgm:t>
        <a:bodyPr lIns="0" tIns="0" rIns="0" bIns="0"/>
        <a:lstStyle/>
        <a:p>
          <a:r>
            <a:rPr lang="en-US" sz="1400" dirty="0"/>
            <a:t>LC Invoice Settlement</a:t>
          </a:r>
        </a:p>
      </dgm:t>
    </dgm:pt>
    <dgm:pt modelId="{32D3125D-7A87-41B9-92D7-3F94B5FC7A73}" type="parTrans" cxnId="{37887CCB-0CED-489F-B399-3CDB4733AD94}">
      <dgm:prSet/>
      <dgm:spPr/>
      <dgm:t>
        <a:bodyPr/>
        <a:lstStyle/>
        <a:p>
          <a:endParaRPr lang="en-US"/>
        </a:p>
      </dgm:t>
    </dgm:pt>
    <dgm:pt modelId="{B72D88E2-6AED-4092-8515-5F7ED564B50C}" type="sibTrans" cxnId="{37887CCB-0CED-489F-B399-3CDB4733AD94}">
      <dgm:prSet/>
      <dgm:spPr/>
      <dgm:t>
        <a:bodyPr/>
        <a:lstStyle/>
        <a:p>
          <a:endParaRPr lang="en-US"/>
        </a:p>
      </dgm:t>
    </dgm:pt>
    <dgm:pt modelId="{9CAF758C-E661-400A-B70A-D63BF4E3AD78}">
      <dgm:prSet phldrT="[Text]" custT="1"/>
      <dgm:spPr/>
      <dgm:t>
        <a:bodyPr lIns="0" tIns="0" rIns="0" bIns="0"/>
        <a:lstStyle/>
        <a:p>
          <a:r>
            <a:rPr lang="en-US" sz="1400" dirty="0"/>
            <a:t>Purchase Bill</a:t>
          </a:r>
        </a:p>
      </dgm:t>
    </dgm:pt>
    <dgm:pt modelId="{EE0FE4C7-3D4A-4702-AAA4-C162A144F498}" type="parTrans" cxnId="{7BB2CBC2-BA72-4589-8C50-A15D03D88243}">
      <dgm:prSet/>
      <dgm:spPr/>
      <dgm:t>
        <a:bodyPr/>
        <a:lstStyle/>
        <a:p>
          <a:endParaRPr lang="en-US"/>
        </a:p>
      </dgm:t>
    </dgm:pt>
    <dgm:pt modelId="{9745F937-98F0-4B7E-AE4C-AF8497E472AE}" type="sibTrans" cxnId="{7BB2CBC2-BA72-4589-8C50-A15D03D88243}">
      <dgm:prSet/>
      <dgm:spPr/>
      <dgm:t>
        <a:bodyPr/>
        <a:lstStyle/>
        <a:p>
          <a:endParaRPr lang="en-US"/>
        </a:p>
      </dgm:t>
    </dgm:pt>
    <dgm:pt modelId="{CDE65258-FF51-4B27-B5D8-E9BBC8205CC1}">
      <dgm:prSet phldrT="[Text]" custT="1"/>
      <dgm:spPr/>
      <dgm:t>
        <a:bodyPr lIns="0" tIns="0" rIns="0" bIns="0"/>
        <a:lstStyle/>
        <a:p>
          <a:r>
            <a:rPr lang="en-US" sz="1400" dirty="0"/>
            <a:t>Pay bill against Loan</a:t>
          </a:r>
        </a:p>
      </dgm:t>
    </dgm:pt>
    <dgm:pt modelId="{DFC5DB46-72C4-41B9-B570-2125023D6441}" type="parTrans" cxnId="{E4CB9EE1-136B-4C40-8FDD-1F44C803C684}">
      <dgm:prSet/>
      <dgm:spPr/>
      <dgm:t>
        <a:bodyPr/>
        <a:lstStyle/>
        <a:p>
          <a:endParaRPr lang="en-US"/>
        </a:p>
      </dgm:t>
    </dgm:pt>
    <dgm:pt modelId="{A93BE016-38B3-4683-841E-806DA0714616}" type="sibTrans" cxnId="{E4CB9EE1-136B-4C40-8FDD-1F44C803C684}">
      <dgm:prSet/>
      <dgm:spPr/>
      <dgm:t>
        <a:bodyPr/>
        <a:lstStyle/>
        <a:p>
          <a:endParaRPr lang="en-US"/>
        </a:p>
      </dgm:t>
    </dgm:pt>
    <dgm:pt modelId="{F420E2AC-987C-4F14-8CCB-D2B683CB29D3}" type="pres">
      <dgm:prSet presAssocID="{96D5708C-5DA3-46BB-8F73-4FE0532D3EFB}" presName="Name0" presStyleCnt="0">
        <dgm:presLayoutVars>
          <dgm:dir/>
          <dgm:resizeHandles val="exact"/>
        </dgm:presLayoutVars>
      </dgm:prSet>
      <dgm:spPr/>
    </dgm:pt>
    <dgm:pt modelId="{BCFA9C19-51E4-4122-AD2D-FC040CA18D60}" type="pres">
      <dgm:prSet presAssocID="{75BC33B9-C664-487E-8560-CBA87F6620E8}" presName="composite" presStyleCnt="0"/>
      <dgm:spPr/>
    </dgm:pt>
    <dgm:pt modelId="{54625BDD-AB81-4074-AC5A-5DAB2F23C81E}" type="pres">
      <dgm:prSet presAssocID="{75BC33B9-C664-487E-8560-CBA87F6620E8}" presName="bgChev" presStyleLbl="node1" presStyleIdx="0" presStyleCnt="3" custLinFactNeighborX="2747" custLinFactNeighborY="-33337"/>
      <dgm:spPr/>
    </dgm:pt>
    <dgm:pt modelId="{3182C9D4-D64F-4EFC-A390-FECC8E6A8B56}" type="pres">
      <dgm:prSet presAssocID="{75BC33B9-C664-487E-8560-CBA87F6620E8}" presName="txNode" presStyleLbl="fgAcc1" presStyleIdx="0" presStyleCnt="3" custScaleX="125616" custScaleY="216781" custLinFactNeighborX="549" custLinFactNeighborY="52075">
        <dgm:presLayoutVars>
          <dgm:bulletEnabled val="1"/>
        </dgm:presLayoutVars>
      </dgm:prSet>
      <dgm:spPr/>
    </dgm:pt>
    <dgm:pt modelId="{45D5043B-5F46-4FE6-BEF8-B41F6D8C7E28}" type="pres">
      <dgm:prSet presAssocID="{BEEDADE5-340C-4C7A-B176-91C212437F7B}" presName="compositeSpace" presStyleCnt="0"/>
      <dgm:spPr/>
    </dgm:pt>
    <dgm:pt modelId="{F6366DF9-469C-4BBB-B036-47DF6EB022FF}" type="pres">
      <dgm:prSet presAssocID="{08DE56C9-944C-42EE-ADB8-FAD78CE1F37E}" presName="composite" presStyleCnt="0"/>
      <dgm:spPr/>
    </dgm:pt>
    <dgm:pt modelId="{3D8C9E0A-A807-455C-A73B-56A21BDDAA81}" type="pres">
      <dgm:prSet presAssocID="{08DE56C9-944C-42EE-ADB8-FAD78CE1F37E}" presName="bgChev" presStyleLbl="node1" presStyleIdx="1" presStyleCnt="3" custLinFactNeighborX="1965" custLinFactNeighborY="-37632"/>
      <dgm:spPr/>
    </dgm:pt>
    <dgm:pt modelId="{02F07C67-2C90-4E71-9E12-F015147E2666}" type="pres">
      <dgm:prSet presAssocID="{08DE56C9-944C-42EE-ADB8-FAD78CE1F37E}" presName="txNode" presStyleLbl="fgAcc1" presStyleIdx="1" presStyleCnt="3" custScaleX="124280" custScaleY="224631" custLinFactNeighborX="1180" custLinFactNeighborY="47968">
        <dgm:presLayoutVars>
          <dgm:bulletEnabled val="1"/>
        </dgm:presLayoutVars>
      </dgm:prSet>
      <dgm:spPr/>
    </dgm:pt>
    <dgm:pt modelId="{84516442-08F0-4AE8-A677-DF547C6396A3}" type="pres">
      <dgm:prSet presAssocID="{C107F18B-0DDB-4284-A63E-B6A55C2106F2}" presName="compositeSpace" presStyleCnt="0"/>
      <dgm:spPr/>
    </dgm:pt>
    <dgm:pt modelId="{1AE6A888-57C9-4E78-9A80-D3F094281BF6}" type="pres">
      <dgm:prSet presAssocID="{73DB41F3-6E7E-47D8-A7B2-BD3333EE6DEB}" presName="composite" presStyleCnt="0"/>
      <dgm:spPr/>
    </dgm:pt>
    <dgm:pt modelId="{8813CA4E-3A7F-4E92-804F-82E7E1580FB7}" type="pres">
      <dgm:prSet presAssocID="{73DB41F3-6E7E-47D8-A7B2-BD3333EE6DEB}" presName="bgChev" presStyleLbl="node1" presStyleIdx="2" presStyleCnt="3" custLinFactNeighborX="1230" custLinFactNeighborY="-37632"/>
      <dgm:spPr/>
    </dgm:pt>
    <dgm:pt modelId="{4B29F28E-96C1-4DC7-A5E3-B5FCB476CB81}" type="pres">
      <dgm:prSet presAssocID="{73DB41F3-6E7E-47D8-A7B2-BD3333EE6DEB}" presName="txNode" presStyleLbl="fgAcc1" presStyleIdx="2" presStyleCnt="3" custScaleX="124708" custScaleY="202292" custLinFactNeighborX="4056" custLinFactNeighborY="44935">
        <dgm:presLayoutVars>
          <dgm:bulletEnabled val="1"/>
        </dgm:presLayoutVars>
      </dgm:prSet>
      <dgm:spPr/>
    </dgm:pt>
  </dgm:ptLst>
  <dgm:cxnLst>
    <dgm:cxn modelId="{3A7CE700-CA5F-410E-90DF-24226C4A8F75}" type="presOf" srcId="{ED76FA2C-3C57-40E1-B5F6-7A9152A6DA78}" destId="{02F07C67-2C90-4E71-9E12-F015147E2666}" srcOrd="0" destOrd="1" presId="urn:microsoft.com/office/officeart/2005/8/layout/chevronAccent+Icon"/>
    <dgm:cxn modelId="{8472B804-BAF7-4AE2-97E9-9FE449E2454E}" srcId="{75BC33B9-C664-487E-8560-CBA87F6620E8}" destId="{ECE05057-731C-4B85-8472-3A0D79C08047}" srcOrd="1" destOrd="0" parTransId="{D349B618-9C75-4C9E-B7EA-FA117C594426}" sibTransId="{F95A8C4A-75C3-4579-B86D-00F924D7F9B1}"/>
    <dgm:cxn modelId="{CC72790D-DF68-4DB2-A7D0-92FB1F6D5048}" type="presOf" srcId="{FA2BD3D2-E49B-44EA-80BE-A8674F7D2E11}" destId="{02F07C67-2C90-4E71-9E12-F015147E2666}" srcOrd="0" destOrd="6" presId="urn:microsoft.com/office/officeart/2005/8/layout/chevronAccent+Icon"/>
    <dgm:cxn modelId="{71004C13-8C08-485A-84EF-0326BD7DD80D}" type="presOf" srcId="{0059F963-4A7D-4C27-8800-947F519FAB00}" destId="{4B29F28E-96C1-4DC7-A5E3-B5FCB476CB81}" srcOrd="0" destOrd="1" presId="urn:microsoft.com/office/officeart/2005/8/layout/chevronAccent+Icon"/>
    <dgm:cxn modelId="{80035A14-06DF-4D07-B338-BC7FD56EF630}" type="presOf" srcId="{08DE56C9-944C-42EE-ADB8-FAD78CE1F37E}" destId="{02F07C67-2C90-4E71-9E12-F015147E2666}" srcOrd="0" destOrd="0" presId="urn:microsoft.com/office/officeart/2005/8/layout/chevronAccent+Icon"/>
    <dgm:cxn modelId="{68A5EC15-737C-4D5B-9EA2-C4057CCA1BC2}" srcId="{96D5708C-5DA3-46BB-8F73-4FE0532D3EFB}" destId="{73DB41F3-6E7E-47D8-A7B2-BD3333EE6DEB}" srcOrd="2" destOrd="0" parTransId="{FF257C8E-5FDD-4095-912A-422AABCB759B}" sibTransId="{7DFEB203-3037-4F2F-B33E-DFC53EA3783A}"/>
    <dgm:cxn modelId="{F5815D17-FDF2-4673-A50D-BAB47D0241DB}" type="presOf" srcId="{75BC33B9-C664-487E-8560-CBA87F6620E8}" destId="{3182C9D4-D64F-4EFC-A390-FECC8E6A8B56}" srcOrd="0" destOrd="0" presId="urn:microsoft.com/office/officeart/2005/8/layout/chevronAccent+Icon"/>
    <dgm:cxn modelId="{45FC8426-C65B-411C-9A93-A4D97B02FDCE}" srcId="{73DB41F3-6E7E-47D8-A7B2-BD3333EE6DEB}" destId="{BF0D9E7F-B565-4D8F-9B1E-39CBB0398052}" srcOrd="1" destOrd="0" parTransId="{C8CA7854-9627-4568-9C42-1BD9D1CC2AA2}" sibTransId="{96D0C1BF-5A49-41A3-8BDD-5CA6C0810A18}"/>
    <dgm:cxn modelId="{50834E29-CB47-4E1B-BDEC-1CF74C7C7C50}" srcId="{96D5708C-5DA3-46BB-8F73-4FE0532D3EFB}" destId="{75BC33B9-C664-487E-8560-CBA87F6620E8}" srcOrd="0" destOrd="0" parTransId="{EAEAFA76-16B0-457D-ACC9-A460F4D62A31}" sibTransId="{BEEDADE5-340C-4C7A-B176-91C212437F7B}"/>
    <dgm:cxn modelId="{484E8A2A-42E5-406D-BCD6-DDB8725134ED}" srcId="{73DB41F3-6E7E-47D8-A7B2-BD3333EE6DEB}" destId="{5D1D987D-22E3-48E7-B0B7-FA7E9505CB0F}" srcOrd="2" destOrd="0" parTransId="{B4A1B762-AFC5-4BE8-8124-BBFD8CFAF029}" sibTransId="{2573AD89-8B14-4A02-B7D6-660CDA68FD1C}"/>
    <dgm:cxn modelId="{DB36B72C-6AEB-45F6-829A-C0C26F1F6D3C}" srcId="{75BC33B9-C664-487E-8560-CBA87F6620E8}" destId="{E9984C50-1118-4F14-B143-CF999ACE23B4}" srcOrd="2" destOrd="0" parTransId="{F67E9715-4CB6-4E6B-959B-9500480EE029}" sibTransId="{B1122D9A-961F-4394-A3D4-D2EED07632C3}"/>
    <dgm:cxn modelId="{7D2F1230-6BC1-47AD-84DA-8E436C8EB16B}" type="presOf" srcId="{F2FB4B99-17E0-4B7A-B19E-B1CB9486F5ED}" destId="{02F07C67-2C90-4E71-9E12-F015147E2666}" srcOrd="0" destOrd="2" presId="urn:microsoft.com/office/officeart/2005/8/layout/chevronAccent+Icon"/>
    <dgm:cxn modelId="{04366037-5536-4E29-95A9-7127FE138BB7}" type="presOf" srcId="{7C01AF91-E08E-4266-9247-3C6C65400EA3}" destId="{4B29F28E-96C1-4DC7-A5E3-B5FCB476CB81}" srcOrd="0" destOrd="4" presId="urn:microsoft.com/office/officeart/2005/8/layout/chevronAccent+Icon"/>
    <dgm:cxn modelId="{531E135E-1636-4992-BF8B-3925F1311B62}" type="presOf" srcId="{ECE05057-731C-4B85-8472-3A0D79C08047}" destId="{3182C9D4-D64F-4EFC-A390-FECC8E6A8B56}" srcOrd="0" destOrd="2" presId="urn:microsoft.com/office/officeart/2005/8/layout/chevronAccent+Icon"/>
    <dgm:cxn modelId="{3AAFC163-C05B-4BEE-A85E-A13A840F26A2}" type="presOf" srcId="{96D5708C-5DA3-46BB-8F73-4FE0532D3EFB}" destId="{F420E2AC-987C-4F14-8CCB-D2B683CB29D3}" srcOrd="0" destOrd="0" presId="urn:microsoft.com/office/officeart/2005/8/layout/chevronAccent+Icon"/>
    <dgm:cxn modelId="{578B7D65-2584-4DF1-A88F-03C117A77C04}" srcId="{75BC33B9-C664-487E-8560-CBA87F6620E8}" destId="{82A52FE6-EB53-44EA-A319-9B537966E2FD}" srcOrd="4" destOrd="0" parTransId="{438589B2-E9BD-465E-ABA2-868FF96C2815}" sibTransId="{87970E78-B91A-4890-A973-27C0F2C22396}"/>
    <dgm:cxn modelId="{6BE33E48-EE7A-4174-AE3B-960F148777FF}" type="presOf" srcId="{3E080AFE-96E9-4F18-9702-77FAD5BF8011}" destId="{3182C9D4-D64F-4EFC-A390-FECC8E6A8B56}" srcOrd="0" destOrd="4" presId="urn:microsoft.com/office/officeart/2005/8/layout/chevronAccent+Icon"/>
    <dgm:cxn modelId="{A28FB76D-C234-4484-A2E1-81E64B62BC5A}" srcId="{08DE56C9-944C-42EE-ADB8-FAD78CE1F37E}" destId="{FA2BD3D2-E49B-44EA-80BE-A8674F7D2E11}" srcOrd="5" destOrd="0" parTransId="{1E1D1C59-86FD-455B-9A90-70FE9B5191DB}" sibTransId="{6A43578B-44E6-4257-819E-FFA3AB107045}"/>
    <dgm:cxn modelId="{BD01A076-6A30-416A-81D5-44C20A7120B5}" type="presOf" srcId="{73E9D7FB-3B37-4FAF-BEAD-7DEFC406A25A}" destId="{3182C9D4-D64F-4EFC-A390-FECC8E6A8B56}" srcOrd="0" destOrd="1" presId="urn:microsoft.com/office/officeart/2005/8/layout/chevronAccent+Icon"/>
    <dgm:cxn modelId="{57D63D57-5701-4048-A43C-BC67EFAF0316}" srcId="{75BC33B9-C664-487E-8560-CBA87F6620E8}" destId="{3E080AFE-96E9-4F18-9702-77FAD5BF8011}" srcOrd="3" destOrd="0" parTransId="{1074ACF3-1C37-4B7F-8B16-F2DB6F91E297}" sibTransId="{5380AF0E-3BCE-4B64-9767-445F931CBEAF}"/>
    <dgm:cxn modelId="{444FAF78-E16C-44CA-BB65-9339748EF81A}" srcId="{73DB41F3-6E7E-47D8-A7B2-BD3333EE6DEB}" destId="{0059F963-4A7D-4C27-8800-947F519FAB00}" srcOrd="0" destOrd="0" parTransId="{FA84D8E7-9938-4CB1-8C9D-3E2C3F150C51}" sibTransId="{80E239E8-557C-4973-A735-0D7034F57423}"/>
    <dgm:cxn modelId="{78437F80-92DD-4533-80C6-671A255F5EF7}" srcId="{73DB41F3-6E7E-47D8-A7B2-BD3333EE6DEB}" destId="{7C01AF91-E08E-4266-9247-3C6C65400EA3}" srcOrd="3" destOrd="0" parTransId="{25BF08AE-0520-4EB4-A23A-2052DFF334CE}" sibTransId="{4B0A3509-AD89-4E12-A4CB-893DC8CD4EEF}"/>
    <dgm:cxn modelId="{0A2EFB8A-C383-49F3-A64F-49C296D45C25}" srcId="{08DE56C9-944C-42EE-ADB8-FAD78CE1F37E}" destId="{F2FB4B99-17E0-4B7A-B19E-B1CB9486F5ED}" srcOrd="1" destOrd="0" parTransId="{90AA7DEF-8C8E-4AF1-BBB0-01A3E85C578D}" sibTransId="{6E446BB5-1F08-4624-A902-112FE5456D8E}"/>
    <dgm:cxn modelId="{09D29391-43C3-4CBC-86D4-B09F70A2C350}" srcId="{96D5708C-5DA3-46BB-8F73-4FE0532D3EFB}" destId="{08DE56C9-944C-42EE-ADB8-FAD78CE1F37E}" srcOrd="1" destOrd="0" parTransId="{B8372759-5AF4-41DE-8838-7F4CBA164806}" sibTransId="{C107F18B-0DDB-4284-A63E-B6A55C2106F2}"/>
    <dgm:cxn modelId="{E5D3649D-3235-4089-8A46-2861809A1F7F}" type="presOf" srcId="{9CAF758C-E661-400A-B70A-D63BF4E3AD78}" destId="{02F07C67-2C90-4E71-9E12-F015147E2666}" srcOrd="0" destOrd="4" presId="urn:microsoft.com/office/officeart/2005/8/layout/chevronAccent+Icon"/>
    <dgm:cxn modelId="{E31B15B0-5CBB-4581-9219-F27B09F8AD5E}" type="presOf" srcId="{82A52FE6-EB53-44EA-A319-9B537966E2FD}" destId="{3182C9D4-D64F-4EFC-A390-FECC8E6A8B56}" srcOrd="0" destOrd="5" presId="urn:microsoft.com/office/officeart/2005/8/layout/chevronAccent+Icon"/>
    <dgm:cxn modelId="{10836CB0-3D47-4B2D-B402-7EB270E16913}" type="presOf" srcId="{BF0D9E7F-B565-4D8F-9B1E-39CBB0398052}" destId="{4B29F28E-96C1-4DC7-A5E3-B5FCB476CB81}" srcOrd="0" destOrd="2" presId="urn:microsoft.com/office/officeart/2005/8/layout/chevronAccent+Icon"/>
    <dgm:cxn modelId="{2B1AD5B5-5B67-4262-9E59-F13F976E69FA}" type="presOf" srcId="{73DB41F3-6E7E-47D8-A7B2-BD3333EE6DEB}" destId="{4B29F28E-96C1-4DC7-A5E3-B5FCB476CB81}" srcOrd="0" destOrd="0" presId="urn:microsoft.com/office/officeart/2005/8/layout/chevronAccent+Icon"/>
    <dgm:cxn modelId="{6D2223BA-7874-4C2C-A623-E6D8B2DED6B8}" type="presOf" srcId="{5D1D987D-22E3-48E7-B0B7-FA7E9505CB0F}" destId="{4B29F28E-96C1-4DC7-A5E3-B5FCB476CB81}" srcOrd="0" destOrd="3" presId="urn:microsoft.com/office/officeart/2005/8/layout/chevronAccent+Icon"/>
    <dgm:cxn modelId="{7BB2CBC2-BA72-4589-8C50-A15D03D88243}" srcId="{08DE56C9-944C-42EE-ADB8-FAD78CE1F37E}" destId="{9CAF758C-E661-400A-B70A-D63BF4E3AD78}" srcOrd="3" destOrd="0" parTransId="{EE0FE4C7-3D4A-4702-AAA4-C162A144F498}" sibTransId="{9745F937-98F0-4B7E-AE4C-AF8497E472AE}"/>
    <dgm:cxn modelId="{37887CCB-0CED-489F-B399-3CDB4733AD94}" srcId="{08DE56C9-944C-42EE-ADB8-FAD78CE1F37E}" destId="{F4519B2A-3041-48D0-B29F-4254BF604D7B}" srcOrd="2" destOrd="0" parTransId="{32D3125D-7A87-41B9-92D7-3F94B5FC7A73}" sibTransId="{B72D88E2-6AED-4092-8515-5F7ED564B50C}"/>
    <dgm:cxn modelId="{E4CB9EE1-136B-4C40-8FDD-1F44C803C684}" srcId="{08DE56C9-944C-42EE-ADB8-FAD78CE1F37E}" destId="{CDE65258-FF51-4B27-B5D8-E9BBC8205CC1}" srcOrd="4" destOrd="0" parTransId="{DFC5DB46-72C4-41B9-B570-2125023D6441}" sibTransId="{A93BE016-38B3-4683-841E-806DA0714616}"/>
    <dgm:cxn modelId="{C026DAE2-CF9A-4C28-92E0-5E3A8983ED48}" type="presOf" srcId="{E9984C50-1118-4F14-B143-CF999ACE23B4}" destId="{3182C9D4-D64F-4EFC-A390-FECC8E6A8B56}" srcOrd="0" destOrd="3" presId="urn:microsoft.com/office/officeart/2005/8/layout/chevronAccent+Icon"/>
    <dgm:cxn modelId="{0EAF52E5-2EA2-4AA9-B91E-0D4C2490DAEF}" srcId="{75BC33B9-C664-487E-8560-CBA87F6620E8}" destId="{73E9D7FB-3B37-4FAF-BEAD-7DEFC406A25A}" srcOrd="0" destOrd="0" parTransId="{E36CE5DA-F7EA-440E-9FEE-054952E89283}" sibTransId="{1AC6738C-9DB8-4D40-865D-599BA2A04093}"/>
    <dgm:cxn modelId="{4F3AC0E5-C944-47C1-89D7-A14DB2DC9C6E}" type="presOf" srcId="{F4519B2A-3041-48D0-B29F-4254BF604D7B}" destId="{02F07C67-2C90-4E71-9E12-F015147E2666}" srcOrd="0" destOrd="3" presId="urn:microsoft.com/office/officeart/2005/8/layout/chevronAccent+Icon"/>
    <dgm:cxn modelId="{8ED617ED-DF45-4E0B-A9F0-F7E79B202134}" type="presOf" srcId="{CDE65258-FF51-4B27-B5D8-E9BBC8205CC1}" destId="{02F07C67-2C90-4E71-9E12-F015147E2666}" srcOrd="0" destOrd="5" presId="urn:microsoft.com/office/officeart/2005/8/layout/chevronAccent+Icon"/>
    <dgm:cxn modelId="{448541EF-07F8-44A5-8097-38F0230E3967}" srcId="{08DE56C9-944C-42EE-ADB8-FAD78CE1F37E}" destId="{ED76FA2C-3C57-40E1-B5F6-7A9152A6DA78}" srcOrd="0" destOrd="0" parTransId="{13296279-71C8-43FF-863E-4F93672A15D3}" sibTransId="{6B9FA5B7-276A-47F1-98A9-C7C19F481A93}"/>
    <dgm:cxn modelId="{7A210E82-BAD6-4761-A36B-5C267012F540}" type="presParOf" srcId="{F420E2AC-987C-4F14-8CCB-D2B683CB29D3}" destId="{BCFA9C19-51E4-4122-AD2D-FC040CA18D60}" srcOrd="0" destOrd="0" presId="urn:microsoft.com/office/officeart/2005/8/layout/chevronAccent+Icon"/>
    <dgm:cxn modelId="{D35DD788-F533-4C3F-8836-DD232D63F25C}" type="presParOf" srcId="{BCFA9C19-51E4-4122-AD2D-FC040CA18D60}" destId="{54625BDD-AB81-4074-AC5A-5DAB2F23C81E}" srcOrd="0" destOrd="0" presId="urn:microsoft.com/office/officeart/2005/8/layout/chevronAccent+Icon"/>
    <dgm:cxn modelId="{DEBA7CF8-103A-4F6B-8924-22536B23C22D}" type="presParOf" srcId="{BCFA9C19-51E4-4122-AD2D-FC040CA18D60}" destId="{3182C9D4-D64F-4EFC-A390-FECC8E6A8B56}" srcOrd="1" destOrd="0" presId="urn:microsoft.com/office/officeart/2005/8/layout/chevronAccent+Icon"/>
    <dgm:cxn modelId="{57851ACA-9A03-4A2F-95BE-DE8B62E1BF05}" type="presParOf" srcId="{F420E2AC-987C-4F14-8CCB-D2B683CB29D3}" destId="{45D5043B-5F46-4FE6-BEF8-B41F6D8C7E28}" srcOrd="1" destOrd="0" presId="urn:microsoft.com/office/officeart/2005/8/layout/chevronAccent+Icon"/>
    <dgm:cxn modelId="{D10FBC16-CDF5-4420-9D7B-B01D08386835}" type="presParOf" srcId="{F420E2AC-987C-4F14-8CCB-D2B683CB29D3}" destId="{F6366DF9-469C-4BBB-B036-47DF6EB022FF}" srcOrd="2" destOrd="0" presId="urn:microsoft.com/office/officeart/2005/8/layout/chevronAccent+Icon"/>
    <dgm:cxn modelId="{5E48A1B8-C46C-479D-ACCE-71547698854A}" type="presParOf" srcId="{F6366DF9-469C-4BBB-B036-47DF6EB022FF}" destId="{3D8C9E0A-A807-455C-A73B-56A21BDDAA81}" srcOrd="0" destOrd="0" presId="urn:microsoft.com/office/officeart/2005/8/layout/chevronAccent+Icon"/>
    <dgm:cxn modelId="{ADB21D9D-36C0-48C1-8D7B-B3FD8D11F8EE}" type="presParOf" srcId="{F6366DF9-469C-4BBB-B036-47DF6EB022FF}" destId="{02F07C67-2C90-4E71-9E12-F015147E2666}" srcOrd="1" destOrd="0" presId="urn:microsoft.com/office/officeart/2005/8/layout/chevronAccent+Icon"/>
    <dgm:cxn modelId="{CFDB228D-51ED-4E60-94D3-B3C40F039002}" type="presParOf" srcId="{F420E2AC-987C-4F14-8CCB-D2B683CB29D3}" destId="{84516442-08F0-4AE8-A677-DF547C6396A3}" srcOrd="3" destOrd="0" presId="urn:microsoft.com/office/officeart/2005/8/layout/chevronAccent+Icon"/>
    <dgm:cxn modelId="{402D3A39-28B1-4B53-9426-D5A191C00E20}" type="presParOf" srcId="{F420E2AC-987C-4F14-8CCB-D2B683CB29D3}" destId="{1AE6A888-57C9-4E78-9A80-D3F094281BF6}" srcOrd="4" destOrd="0" presId="urn:microsoft.com/office/officeart/2005/8/layout/chevronAccent+Icon"/>
    <dgm:cxn modelId="{F3D58C15-2ACE-4A86-A3A9-AA1F890EF51A}" type="presParOf" srcId="{1AE6A888-57C9-4E78-9A80-D3F094281BF6}" destId="{8813CA4E-3A7F-4E92-804F-82E7E1580FB7}" srcOrd="0" destOrd="0" presId="urn:microsoft.com/office/officeart/2005/8/layout/chevronAccent+Icon"/>
    <dgm:cxn modelId="{6559CDCB-D4CC-430F-AE5E-6453AA24CE58}" type="presParOf" srcId="{1AE6A888-57C9-4E78-9A80-D3F094281BF6}" destId="{4B29F28E-96C1-4DC7-A5E3-B5FCB476CB81}"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AEFBCF7-1B59-4FF7-8B80-F0EAD18C21EB}" type="doc">
      <dgm:prSet loTypeId="urn:microsoft.com/office/officeart/2008/layout/PictureStrips" loCatId="list" qsTypeId="urn:microsoft.com/office/officeart/2005/8/quickstyle/simple3" qsCatId="simple" csTypeId="urn:microsoft.com/office/officeart/2005/8/colors/accent1_2" csCatId="accent1" phldr="1"/>
      <dgm:spPr/>
      <dgm:t>
        <a:bodyPr/>
        <a:lstStyle/>
        <a:p>
          <a:endParaRPr lang="en-US"/>
        </a:p>
      </dgm:t>
    </dgm:pt>
    <dgm:pt modelId="{88E6EB59-2DAB-4737-9D47-2DDE4EFEBC04}">
      <dgm:prSet phldrT="[Text]"/>
      <dgm:spPr/>
      <dgm:t>
        <a:bodyPr/>
        <a:lstStyle/>
        <a:p>
          <a:r>
            <a:rPr lang="en-US" dirty="0"/>
            <a:t>F Haque Tower(Level 7),107, Bir </a:t>
          </a:r>
          <a:r>
            <a:rPr lang="en-US" dirty="0" err="1"/>
            <a:t>Uttam</a:t>
          </a:r>
          <a:r>
            <a:rPr lang="en-US" dirty="0"/>
            <a:t> CR Dutta Road, Dhaka-1205, Bangladesh </a:t>
          </a:r>
        </a:p>
      </dgm:t>
    </dgm:pt>
    <dgm:pt modelId="{484D5D40-6ABC-46B2-9709-85598DD446E6}" type="parTrans" cxnId="{EC9C8790-C25C-4B03-9E26-3241D8FFCADA}">
      <dgm:prSet/>
      <dgm:spPr/>
      <dgm:t>
        <a:bodyPr/>
        <a:lstStyle/>
        <a:p>
          <a:endParaRPr lang="en-US"/>
        </a:p>
      </dgm:t>
    </dgm:pt>
    <dgm:pt modelId="{B775BE26-7DF6-4620-A2D8-5DAA18EBDCB5}" type="sibTrans" cxnId="{EC9C8790-C25C-4B03-9E26-3241D8FFCADA}">
      <dgm:prSet/>
      <dgm:spPr/>
      <dgm:t>
        <a:bodyPr/>
        <a:lstStyle/>
        <a:p>
          <a:endParaRPr lang="en-US"/>
        </a:p>
      </dgm:t>
    </dgm:pt>
    <dgm:pt modelId="{BD78A6ED-C0B5-4CD6-A995-5BF6C2D30867}">
      <dgm:prSet phldrT="[Text]"/>
      <dgm:spPr/>
      <dgm:t>
        <a:bodyPr/>
        <a:lstStyle/>
        <a:p>
          <a:r>
            <a:rPr lang="en-US" dirty="0"/>
            <a:t>sales@divineit.net</a:t>
          </a:r>
          <a:br>
            <a:rPr lang="en-US" dirty="0"/>
          </a:br>
          <a:r>
            <a:rPr lang="en-US" dirty="0"/>
            <a:t>+880 1755661212</a:t>
          </a:r>
          <a:br>
            <a:rPr lang="en-US" dirty="0"/>
          </a:br>
          <a:r>
            <a:rPr lang="en-US" dirty="0"/>
            <a:t>+880 1730071033</a:t>
          </a:r>
        </a:p>
      </dgm:t>
    </dgm:pt>
    <dgm:pt modelId="{75212025-C93B-4B68-BCB1-625891696D01}" type="parTrans" cxnId="{8BF04FD7-C893-4821-9BDB-3929D4ECCEDE}">
      <dgm:prSet/>
      <dgm:spPr/>
      <dgm:t>
        <a:bodyPr/>
        <a:lstStyle/>
        <a:p>
          <a:endParaRPr lang="en-US"/>
        </a:p>
      </dgm:t>
    </dgm:pt>
    <dgm:pt modelId="{915A8A40-33F2-4501-B086-79DC9795A102}" type="sibTrans" cxnId="{8BF04FD7-C893-4821-9BDB-3929D4ECCEDE}">
      <dgm:prSet/>
      <dgm:spPr/>
      <dgm:t>
        <a:bodyPr/>
        <a:lstStyle/>
        <a:p>
          <a:endParaRPr lang="en-US"/>
        </a:p>
      </dgm:t>
    </dgm:pt>
    <dgm:pt modelId="{71FE654A-E181-4931-B691-8183F861955D}">
      <dgm:prSet phldrT="[Text]"/>
      <dgm:spPr/>
      <dgm:t>
        <a:bodyPr/>
        <a:lstStyle/>
        <a:p>
          <a:r>
            <a:rPr lang="en-US" dirty="0"/>
            <a:t>10:00 AM - 6:30 PM, BST</a:t>
          </a:r>
          <a:br>
            <a:rPr lang="en-US" dirty="0"/>
          </a:br>
          <a:r>
            <a:rPr lang="en-US" dirty="0"/>
            <a:t>Sunday - Thursday</a:t>
          </a:r>
        </a:p>
      </dgm:t>
    </dgm:pt>
    <dgm:pt modelId="{D676B5C3-6BFC-409B-9E51-7434CFEA302E}" type="parTrans" cxnId="{F4011896-ECC3-4570-9123-B1913EA047D0}">
      <dgm:prSet/>
      <dgm:spPr/>
      <dgm:t>
        <a:bodyPr/>
        <a:lstStyle/>
        <a:p>
          <a:endParaRPr lang="en-US"/>
        </a:p>
      </dgm:t>
    </dgm:pt>
    <dgm:pt modelId="{6A61D8AA-ADC1-4094-9EC5-32EA9F84414E}" type="sibTrans" cxnId="{F4011896-ECC3-4570-9123-B1913EA047D0}">
      <dgm:prSet/>
      <dgm:spPr/>
      <dgm:t>
        <a:bodyPr/>
        <a:lstStyle/>
        <a:p>
          <a:endParaRPr lang="en-US"/>
        </a:p>
      </dgm:t>
    </dgm:pt>
    <dgm:pt modelId="{0A6C98C2-7DF1-43B6-9ED3-438FA1DA779D}">
      <dgm:prSet/>
      <dgm:spPr/>
      <dgm:t>
        <a:bodyPr/>
        <a:lstStyle/>
        <a:p>
          <a:r>
            <a:rPr lang="en-US" dirty="0"/>
            <a:t>Hotlines </a:t>
          </a:r>
          <a:br>
            <a:rPr lang="en-US" dirty="0"/>
          </a:br>
          <a:r>
            <a:rPr lang="en-US" dirty="0"/>
            <a:t>10:00 AM - 6:30 PM, BST</a:t>
          </a:r>
          <a:br>
            <a:rPr lang="en-US" dirty="0"/>
          </a:br>
          <a:r>
            <a:rPr lang="en-US" dirty="0"/>
            <a:t>+88 017 30071011-18</a:t>
          </a:r>
        </a:p>
      </dgm:t>
    </dgm:pt>
    <dgm:pt modelId="{C363A5A2-2A35-4129-BAE1-1E0A83BF434A}" type="parTrans" cxnId="{FDA96068-B20A-4367-AA61-CB651FC799E7}">
      <dgm:prSet/>
      <dgm:spPr/>
      <dgm:t>
        <a:bodyPr/>
        <a:lstStyle/>
        <a:p>
          <a:endParaRPr lang="en-US"/>
        </a:p>
      </dgm:t>
    </dgm:pt>
    <dgm:pt modelId="{BE13FDC5-4A94-428A-A5DE-9E6D253DEAE4}" type="sibTrans" cxnId="{FDA96068-B20A-4367-AA61-CB651FC799E7}">
      <dgm:prSet/>
      <dgm:spPr/>
      <dgm:t>
        <a:bodyPr/>
        <a:lstStyle/>
        <a:p>
          <a:endParaRPr lang="en-US"/>
        </a:p>
      </dgm:t>
    </dgm:pt>
    <dgm:pt modelId="{5A79AF17-7FFE-4829-918D-752D9DFCFD49}" type="pres">
      <dgm:prSet presAssocID="{BAEFBCF7-1B59-4FF7-8B80-F0EAD18C21EB}" presName="Name0" presStyleCnt="0">
        <dgm:presLayoutVars>
          <dgm:dir/>
          <dgm:resizeHandles val="exact"/>
        </dgm:presLayoutVars>
      </dgm:prSet>
      <dgm:spPr/>
    </dgm:pt>
    <dgm:pt modelId="{82A03E5C-410C-49C0-AF57-746EF0C3CD3E}" type="pres">
      <dgm:prSet presAssocID="{88E6EB59-2DAB-4737-9D47-2DDE4EFEBC04}" presName="composite" presStyleCnt="0"/>
      <dgm:spPr/>
    </dgm:pt>
    <dgm:pt modelId="{AE5F9E49-B261-49DF-8A5E-34E9AE7977AA}" type="pres">
      <dgm:prSet presAssocID="{88E6EB59-2DAB-4737-9D47-2DDE4EFEBC04}" presName="rect1" presStyleLbl="trAlignAcc1" presStyleIdx="0" presStyleCnt="4">
        <dgm:presLayoutVars>
          <dgm:bulletEnabled val="1"/>
        </dgm:presLayoutVars>
      </dgm:prSet>
      <dgm:spPr/>
    </dgm:pt>
    <dgm:pt modelId="{8C5CB6FF-4BD7-44FA-9F98-6BB370C02ECF}" type="pres">
      <dgm:prSet presAssocID="{88E6EB59-2DAB-4737-9D47-2DDE4EFEBC04}" presName="rect2" presStyleLbl="fgImgPlace1" presStyleIdx="0" presStyleCnt="4" custLinFactNeighborX="2725"/>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3648" t="21782" r="-30334" b="-3634"/>
          </a:stretch>
        </a:blipFill>
      </dgm:spPr>
    </dgm:pt>
    <dgm:pt modelId="{63D138D1-B0C5-4371-9D25-A770C87F43F5}" type="pres">
      <dgm:prSet presAssocID="{B775BE26-7DF6-4620-A2D8-5DAA18EBDCB5}" presName="sibTrans" presStyleCnt="0"/>
      <dgm:spPr/>
    </dgm:pt>
    <dgm:pt modelId="{3047820D-D1BA-4686-BC58-3D64744A4AD7}" type="pres">
      <dgm:prSet presAssocID="{BD78A6ED-C0B5-4CD6-A995-5BF6C2D30867}" presName="composite" presStyleCnt="0"/>
      <dgm:spPr/>
    </dgm:pt>
    <dgm:pt modelId="{3AB6293B-C1B6-42D0-9F16-BAA7CA4DA759}" type="pres">
      <dgm:prSet presAssocID="{BD78A6ED-C0B5-4CD6-A995-5BF6C2D30867}" presName="rect1" presStyleLbl="trAlignAcc1" presStyleIdx="1" presStyleCnt="4">
        <dgm:presLayoutVars>
          <dgm:bulletEnabled val="1"/>
        </dgm:presLayoutVars>
      </dgm:prSet>
      <dgm:spPr/>
    </dgm:pt>
    <dgm:pt modelId="{B64C227E-F581-4008-B6F3-CA3E26D7729E}" type="pres">
      <dgm:prSet presAssocID="{BD78A6ED-C0B5-4CD6-A995-5BF6C2D30867}" presName="rect2" presStyleLbl="fgImgPlace1" presStyleIdx="1" presStyleCnt="4"/>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5669" t="23621" r="-14203" b="5540"/>
          </a:stretch>
        </a:blipFill>
      </dgm:spPr>
    </dgm:pt>
    <dgm:pt modelId="{42C1BC96-84AD-436E-ADBA-C5B29A7C9D0E}" type="pres">
      <dgm:prSet presAssocID="{915A8A40-33F2-4501-B086-79DC9795A102}" presName="sibTrans" presStyleCnt="0"/>
      <dgm:spPr/>
    </dgm:pt>
    <dgm:pt modelId="{9352FE29-2606-48F6-915D-C012ADA7E4BE}" type="pres">
      <dgm:prSet presAssocID="{71FE654A-E181-4931-B691-8183F861955D}" presName="composite" presStyleCnt="0"/>
      <dgm:spPr/>
    </dgm:pt>
    <dgm:pt modelId="{C2DEB1CC-CED0-47D0-B914-9813464A2F76}" type="pres">
      <dgm:prSet presAssocID="{71FE654A-E181-4931-B691-8183F861955D}" presName="rect1" presStyleLbl="trAlignAcc1" presStyleIdx="2" presStyleCnt="4">
        <dgm:presLayoutVars>
          <dgm:bulletEnabled val="1"/>
        </dgm:presLayoutVars>
      </dgm:prSet>
      <dgm:spPr/>
    </dgm:pt>
    <dgm:pt modelId="{482E844B-9E29-45C5-9FF1-361855E34B22}" type="pres">
      <dgm:prSet presAssocID="{71FE654A-E181-4931-B691-8183F861955D}" presName="rect2"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83" t="16354" r="-10993" b="9084"/>
          </a:stretch>
        </a:blipFill>
      </dgm:spPr>
    </dgm:pt>
    <dgm:pt modelId="{E269BF53-EE27-4779-905D-CFA7C577D23F}" type="pres">
      <dgm:prSet presAssocID="{6A61D8AA-ADC1-4094-9EC5-32EA9F84414E}" presName="sibTrans" presStyleCnt="0"/>
      <dgm:spPr/>
    </dgm:pt>
    <dgm:pt modelId="{9D32ACD8-8A0A-47ED-80EA-43662240E34F}" type="pres">
      <dgm:prSet presAssocID="{0A6C98C2-7DF1-43B6-9ED3-438FA1DA779D}" presName="composite" presStyleCnt="0"/>
      <dgm:spPr/>
    </dgm:pt>
    <dgm:pt modelId="{5B8568D3-B266-4A3E-8806-B782F24502D4}" type="pres">
      <dgm:prSet presAssocID="{0A6C98C2-7DF1-43B6-9ED3-438FA1DA779D}" presName="rect1" presStyleLbl="trAlignAcc1" presStyleIdx="3" presStyleCnt="4">
        <dgm:presLayoutVars>
          <dgm:bulletEnabled val="1"/>
        </dgm:presLayoutVars>
      </dgm:prSet>
      <dgm:spPr/>
    </dgm:pt>
    <dgm:pt modelId="{52B5A558-BB84-4B3A-A8C3-65148B0FAAFA}" type="pres">
      <dgm:prSet presAssocID="{0A6C98C2-7DF1-43B6-9ED3-438FA1DA779D}" presName="rect2"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408" t="5451" r="-79611" b="14605"/>
          </a:stretch>
        </a:blipFill>
      </dgm:spPr>
    </dgm:pt>
  </dgm:ptLst>
  <dgm:cxnLst>
    <dgm:cxn modelId="{6C659C2C-D6A4-4753-979A-79DF95002BEF}" type="presOf" srcId="{BD78A6ED-C0B5-4CD6-A995-5BF6C2D30867}" destId="{3AB6293B-C1B6-42D0-9F16-BAA7CA4DA759}" srcOrd="0" destOrd="0" presId="urn:microsoft.com/office/officeart/2008/layout/PictureStrips"/>
    <dgm:cxn modelId="{FDA96068-B20A-4367-AA61-CB651FC799E7}" srcId="{BAEFBCF7-1B59-4FF7-8B80-F0EAD18C21EB}" destId="{0A6C98C2-7DF1-43B6-9ED3-438FA1DA779D}" srcOrd="3" destOrd="0" parTransId="{C363A5A2-2A35-4129-BAE1-1E0A83BF434A}" sibTransId="{BE13FDC5-4A94-428A-A5DE-9E6D253DEAE4}"/>
    <dgm:cxn modelId="{EC9C8790-C25C-4B03-9E26-3241D8FFCADA}" srcId="{BAEFBCF7-1B59-4FF7-8B80-F0EAD18C21EB}" destId="{88E6EB59-2DAB-4737-9D47-2DDE4EFEBC04}" srcOrd="0" destOrd="0" parTransId="{484D5D40-6ABC-46B2-9709-85598DD446E6}" sibTransId="{B775BE26-7DF6-4620-A2D8-5DAA18EBDCB5}"/>
    <dgm:cxn modelId="{AB62C390-E74B-4E97-8593-1CD91A9B4C4B}" type="presOf" srcId="{BAEFBCF7-1B59-4FF7-8B80-F0EAD18C21EB}" destId="{5A79AF17-7FFE-4829-918D-752D9DFCFD49}" srcOrd="0" destOrd="0" presId="urn:microsoft.com/office/officeart/2008/layout/PictureStrips"/>
    <dgm:cxn modelId="{F4011896-ECC3-4570-9123-B1913EA047D0}" srcId="{BAEFBCF7-1B59-4FF7-8B80-F0EAD18C21EB}" destId="{71FE654A-E181-4931-B691-8183F861955D}" srcOrd="2" destOrd="0" parTransId="{D676B5C3-6BFC-409B-9E51-7434CFEA302E}" sibTransId="{6A61D8AA-ADC1-4094-9EC5-32EA9F84414E}"/>
    <dgm:cxn modelId="{98EE66A4-D33B-4FC6-8556-51D6CF87A71C}" type="presOf" srcId="{0A6C98C2-7DF1-43B6-9ED3-438FA1DA779D}" destId="{5B8568D3-B266-4A3E-8806-B782F24502D4}" srcOrd="0" destOrd="0" presId="urn:microsoft.com/office/officeart/2008/layout/PictureStrips"/>
    <dgm:cxn modelId="{90B0C7AA-5B20-4274-998C-AC5E0DB97763}" type="presOf" srcId="{88E6EB59-2DAB-4737-9D47-2DDE4EFEBC04}" destId="{AE5F9E49-B261-49DF-8A5E-34E9AE7977AA}" srcOrd="0" destOrd="0" presId="urn:microsoft.com/office/officeart/2008/layout/PictureStrips"/>
    <dgm:cxn modelId="{8BF04FD7-C893-4821-9BDB-3929D4ECCEDE}" srcId="{BAEFBCF7-1B59-4FF7-8B80-F0EAD18C21EB}" destId="{BD78A6ED-C0B5-4CD6-A995-5BF6C2D30867}" srcOrd="1" destOrd="0" parTransId="{75212025-C93B-4B68-BCB1-625891696D01}" sibTransId="{915A8A40-33F2-4501-B086-79DC9795A102}"/>
    <dgm:cxn modelId="{0758D5FC-DF96-4C0F-9C46-CDBC397DF20D}" type="presOf" srcId="{71FE654A-E181-4931-B691-8183F861955D}" destId="{C2DEB1CC-CED0-47D0-B914-9813464A2F76}" srcOrd="0" destOrd="0" presId="urn:microsoft.com/office/officeart/2008/layout/PictureStrips"/>
    <dgm:cxn modelId="{1176F7DE-F36E-416A-B3CE-7D6557A98B67}" type="presParOf" srcId="{5A79AF17-7FFE-4829-918D-752D9DFCFD49}" destId="{82A03E5C-410C-49C0-AF57-746EF0C3CD3E}" srcOrd="0" destOrd="0" presId="urn:microsoft.com/office/officeart/2008/layout/PictureStrips"/>
    <dgm:cxn modelId="{34962311-ABCA-41C8-B7E2-C491D293B0C2}" type="presParOf" srcId="{82A03E5C-410C-49C0-AF57-746EF0C3CD3E}" destId="{AE5F9E49-B261-49DF-8A5E-34E9AE7977AA}" srcOrd="0" destOrd="0" presId="urn:microsoft.com/office/officeart/2008/layout/PictureStrips"/>
    <dgm:cxn modelId="{4BECEA25-C05C-4A94-BA87-9B6515591D1E}" type="presParOf" srcId="{82A03E5C-410C-49C0-AF57-746EF0C3CD3E}" destId="{8C5CB6FF-4BD7-44FA-9F98-6BB370C02ECF}" srcOrd="1" destOrd="0" presId="urn:microsoft.com/office/officeart/2008/layout/PictureStrips"/>
    <dgm:cxn modelId="{E38249C0-61D2-4093-BD08-D6951A3B97FC}" type="presParOf" srcId="{5A79AF17-7FFE-4829-918D-752D9DFCFD49}" destId="{63D138D1-B0C5-4371-9D25-A770C87F43F5}" srcOrd="1" destOrd="0" presId="urn:microsoft.com/office/officeart/2008/layout/PictureStrips"/>
    <dgm:cxn modelId="{5BE53B2B-7EED-47ED-B55B-CAF635584014}" type="presParOf" srcId="{5A79AF17-7FFE-4829-918D-752D9DFCFD49}" destId="{3047820D-D1BA-4686-BC58-3D64744A4AD7}" srcOrd="2" destOrd="0" presId="urn:microsoft.com/office/officeart/2008/layout/PictureStrips"/>
    <dgm:cxn modelId="{0422D9C8-89EB-4B4A-9748-DC831F7B291A}" type="presParOf" srcId="{3047820D-D1BA-4686-BC58-3D64744A4AD7}" destId="{3AB6293B-C1B6-42D0-9F16-BAA7CA4DA759}" srcOrd="0" destOrd="0" presId="urn:microsoft.com/office/officeart/2008/layout/PictureStrips"/>
    <dgm:cxn modelId="{9EECE548-5B0A-4DC3-91B2-1B1D51B51F23}" type="presParOf" srcId="{3047820D-D1BA-4686-BC58-3D64744A4AD7}" destId="{B64C227E-F581-4008-B6F3-CA3E26D7729E}" srcOrd="1" destOrd="0" presId="urn:microsoft.com/office/officeart/2008/layout/PictureStrips"/>
    <dgm:cxn modelId="{E7C89B07-3229-475E-AB30-9741828F737E}" type="presParOf" srcId="{5A79AF17-7FFE-4829-918D-752D9DFCFD49}" destId="{42C1BC96-84AD-436E-ADBA-C5B29A7C9D0E}" srcOrd="3" destOrd="0" presId="urn:microsoft.com/office/officeart/2008/layout/PictureStrips"/>
    <dgm:cxn modelId="{0B5FB452-86F2-43F6-83FC-52410FE065C4}" type="presParOf" srcId="{5A79AF17-7FFE-4829-918D-752D9DFCFD49}" destId="{9352FE29-2606-48F6-915D-C012ADA7E4BE}" srcOrd="4" destOrd="0" presId="urn:microsoft.com/office/officeart/2008/layout/PictureStrips"/>
    <dgm:cxn modelId="{AE0DE5A1-9FC1-4DB0-98EF-894ECAD48620}" type="presParOf" srcId="{9352FE29-2606-48F6-915D-C012ADA7E4BE}" destId="{C2DEB1CC-CED0-47D0-B914-9813464A2F76}" srcOrd="0" destOrd="0" presId="urn:microsoft.com/office/officeart/2008/layout/PictureStrips"/>
    <dgm:cxn modelId="{46FE68BF-3422-4730-A20F-51DFC8697C80}" type="presParOf" srcId="{9352FE29-2606-48F6-915D-C012ADA7E4BE}" destId="{482E844B-9E29-45C5-9FF1-361855E34B22}" srcOrd="1" destOrd="0" presId="urn:microsoft.com/office/officeart/2008/layout/PictureStrips"/>
    <dgm:cxn modelId="{E774FE39-6EB4-446C-B753-C4EFA154F6EF}" type="presParOf" srcId="{5A79AF17-7FFE-4829-918D-752D9DFCFD49}" destId="{E269BF53-EE27-4779-905D-CFA7C577D23F}" srcOrd="5" destOrd="0" presId="urn:microsoft.com/office/officeart/2008/layout/PictureStrips"/>
    <dgm:cxn modelId="{373F24AB-28A2-49EB-B6E9-02EE30B184EB}" type="presParOf" srcId="{5A79AF17-7FFE-4829-918D-752D9DFCFD49}" destId="{9D32ACD8-8A0A-47ED-80EA-43662240E34F}" srcOrd="6" destOrd="0" presId="urn:microsoft.com/office/officeart/2008/layout/PictureStrips"/>
    <dgm:cxn modelId="{A5F48AF8-EE1A-40EE-A24A-A780FB0E6211}" type="presParOf" srcId="{9D32ACD8-8A0A-47ED-80EA-43662240E34F}" destId="{5B8568D3-B266-4A3E-8806-B782F24502D4}" srcOrd="0" destOrd="0" presId="urn:microsoft.com/office/officeart/2008/layout/PictureStrips"/>
    <dgm:cxn modelId="{460C525D-135B-4C9B-886B-DDC679B5D1B3}" type="presParOf" srcId="{9D32ACD8-8A0A-47ED-80EA-43662240E34F}" destId="{52B5A558-BB84-4B3A-A8C3-65148B0FAAF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84EC40-437C-418D-8BDD-ED1AFAAC3EE3}" type="doc">
      <dgm:prSet loTypeId="urn:microsoft.com/office/officeart/2008/layout/CaptionedPictures" loCatId="picture" qsTypeId="urn:microsoft.com/office/officeart/2005/8/quickstyle/simple3" qsCatId="simple" csTypeId="urn:microsoft.com/office/officeart/2005/8/colors/accent1_1" csCatId="accent1" phldr="1"/>
      <dgm:spPr/>
      <dgm:t>
        <a:bodyPr/>
        <a:lstStyle/>
        <a:p>
          <a:endParaRPr lang="en-US"/>
        </a:p>
      </dgm:t>
    </dgm:pt>
    <dgm:pt modelId="{5DC4E142-2600-47E3-84C9-D6B912BFF3C0}">
      <dgm:prSet phldrT="[Text]"/>
      <dgm:spPr/>
      <dgm:t>
        <a:bodyPr/>
        <a:lstStyle/>
        <a:p>
          <a:r>
            <a:rPr lang="en-US" b="1" dirty="0">
              <a:effectLst/>
            </a:rPr>
            <a:t>PRODUCTION PLANNING</a:t>
          </a:r>
        </a:p>
      </dgm:t>
    </dgm:pt>
    <dgm:pt modelId="{F9E77522-A565-49AD-9A78-CA864DECA900}" type="parTrans" cxnId="{FDAFBE02-4513-4023-89EB-346B3E505AB6}">
      <dgm:prSet/>
      <dgm:spPr/>
      <dgm:t>
        <a:bodyPr/>
        <a:lstStyle/>
        <a:p>
          <a:endParaRPr lang="en-US" b="1">
            <a:effectLst/>
          </a:endParaRPr>
        </a:p>
      </dgm:t>
    </dgm:pt>
    <dgm:pt modelId="{76217B7B-89A5-440B-9D98-1E7CF55EAC90}" type="sibTrans" cxnId="{FDAFBE02-4513-4023-89EB-346B3E505AB6}">
      <dgm:prSet/>
      <dgm:spPr/>
      <dgm:t>
        <a:bodyPr/>
        <a:lstStyle/>
        <a:p>
          <a:endParaRPr lang="en-US" b="1">
            <a:effectLst/>
          </a:endParaRPr>
        </a:p>
      </dgm:t>
    </dgm:pt>
    <dgm:pt modelId="{AAA06B2F-E8F7-4C20-AD6C-0CC4EFB3CA53}">
      <dgm:prSet phldrT="[Text]"/>
      <dgm:spPr/>
      <dgm:t>
        <a:bodyPr/>
        <a:lstStyle/>
        <a:p>
          <a:r>
            <a:rPr lang="en-US" b="1" dirty="0">
              <a:effectLst/>
            </a:rPr>
            <a:t>SECURE</a:t>
          </a:r>
        </a:p>
      </dgm:t>
    </dgm:pt>
    <dgm:pt modelId="{C51FBDD7-B3D2-4534-B970-2EF253710EBB}" type="parTrans" cxnId="{C0156DF6-3856-4CB4-9BAF-156707AD6308}">
      <dgm:prSet/>
      <dgm:spPr/>
      <dgm:t>
        <a:bodyPr/>
        <a:lstStyle/>
        <a:p>
          <a:endParaRPr lang="en-US" b="1">
            <a:effectLst/>
          </a:endParaRPr>
        </a:p>
      </dgm:t>
    </dgm:pt>
    <dgm:pt modelId="{7261D127-ED54-4525-9788-113F4E98BB19}" type="sibTrans" cxnId="{C0156DF6-3856-4CB4-9BAF-156707AD6308}">
      <dgm:prSet/>
      <dgm:spPr/>
      <dgm:t>
        <a:bodyPr/>
        <a:lstStyle/>
        <a:p>
          <a:endParaRPr lang="en-US" b="1">
            <a:effectLst/>
          </a:endParaRPr>
        </a:p>
      </dgm:t>
    </dgm:pt>
    <dgm:pt modelId="{CE4D25D3-827A-4127-8FCA-9678ACA0DCFA}">
      <dgm:prSet phldrT="[Text]"/>
      <dgm:spPr/>
      <dgm:t>
        <a:bodyPr/>
        <a:lstStyle/>
        <a:p>
          <a:r>
            <a:rPr lang="en-US" b="1" dirty="0">
              <a:effectLst/>
            </a:rPr>
            <a:t>WORK SHCHEDULING</a:t>
          </a:r>
        </a:p>
      </dgm:t>
    </dgm:pt>
    <dgm:pt modelId="{6EBF0142-AA4B-45E3-9B8C-2821D4536E05}" type="parTrans" cxnId="{DF9D815E-0A38-4227-BD9A-36CDCCA2532C}">
      <dgm:prSet/>
      <dgm:spPr/>
      <dgm:t>
        <a:bodyPr/>
        <a:lstStyle/>
        <a:p>
          <a:endParaRPr lang="en-US" b="1">
            <a:effectLst/>
          </a:endParaRPr>
        </a:p>
      </dgm:t>
    </dgm:pt>
    <dgm:pt modelId="{020E23D0-FC2C-4F15-9812-9A2630461485}" type="sibTrans" cxnId="{DF9D815E-0A38-4227-BD9A-36CDCCA2532C}">
      <dgm:prSet/>
      <dgm:spPr/>
      <dgm:t>
        <a:bodyPr/>
        <a:lstStyle/>
        <a:p>
          <a:endParaRPr lang="en-US" b="1">
            <a:effectLst/>
          </a:endParaRPr>
        </a:p>
      </dgm:t>
    </dgm:pt>
    <dgm:pt modelId="{6011DF29-5647-4E4B-8895-4A05201EDDC6}">
      <dgm:prSet phldrT="[Text]"/>
      <dgm:spPr/>
      <dgm:t>
        <a:bodyPr/>
        <a:lstStyle/>
        <a:p>
          <a:r>
            <a:rPr lang="en-US" b="1">
              <a:effectLst/>
            </a:rPr>
            <a:t>PURCHASING PLANING</a:t>
          </a:r>
          <a:endParaRPr lang="en-US" b="1" dirty="0">
            <a:effectLst/>
          </a:endParaRPr>
        </a:p>
      </dgm:t>
    </dgm:pt>
    <dgm:pt modelId="{06C1F24E-1254-4EBF-B8B9-D63B4AB652EA}" type="parTrans" cxnId="{97F443BC-DA87-478C-91EA-2F9D0F4A164A}">
      <dgm:prSet/>
      <dgm:spPr/>
      <dgm:t>
        <a:bodyPr/>
        <a:lstStyle/>
        <a:p>
          <a:endParaRPr lang="en-US"/>
        </a:p>
      </dgm:t>
    </dgm:pt>
    <dgm:pt modelId="{BE024A1B-F17E-46CC-ADAF-32BC130B0240}" type="sibTrans" cxnId="{97F443BC-DA87-478C-91EA-2F9D0F4A164A}">
      <dgm:prSet/>
      <dgm:spPr/>
      <dgm:t>
        <a:bodyPr/>
        <a:lstStyle/>
        <a:p>
          <a:endParaRPr lang="en-US"/>
        </a:p>
      </dgm:t>
    </dgm:pt>
    <dgm:pt modelId="{F2937968-7431-43B3-97F1-EE29A901D442}" type="pres">
      <dgm:prSet presAssocID="{8184EC40-437C-418D-8BDD-ED1AFAAC3EE3}" presName="Name0" presStyleCnt="0">
        <dgm:presLayoutVars>
          <dgm:chMax/>
          <dgm:chPref/>
          <dgm:dir/>
        </dgm:presLayoutVars>
      </dgm:prSet>
      <dgm:spPr/>
    </dgm:pt>
    <dgm:pt modelId="{65C4827D-07E2-4196-9B3C-5CE737100B09}" type="pres">
      <dgm:prSet presAssocID="{6011DF29-5647-4E4B-8895-4A05201EDDC6}" presName="composite" presStyleCnt="0">
        <dgm:presLayoutVars>
          <dgm:chMax val="1"/>
          <dgm:chPref val="1"/>
        </dgm:presLayoutVars>
      </dgm:prSet>
      <dgm:spPr/>
    </dgm:pt>
    <dgm:pt modelId="{CFA48659-D115-4426-893D-B97075101805}" type="pres">
      <dgm:prSet presAssocID="{6011DF29-5647-4E4B-8895-4A05201EDDC6}" presName="Accent" presStyleLbl="trAlignAcc1" presStyleIdx="0" presStyleCnt="4">
        <dgm:presLayoutVars>
          <dgm:chMax val="0"/>
          <dgm:chPref val="0"/>
        </dgm:presLayoutVars>
      </dgm:prSet>
      <dgm:spPr/>
    </dgm:pt>
    <dgm:pt modelId="{1F7FDD82-504F-4413-99EC-25F0667B7A3B}" type="pres">
      <dgm:prSet presAssocID="{6011DF29-5647-4E4B-8895-4A05201EDDC6}" presName="Image" presStyleLbl="alignImgPlace1" presStyleIdx="0" presStyleCnt="4">
        <dgm:presLayoutVars>
          <dgm:chMax val="0"/>
          <dgm:chPref val="0"/>
        </dgm:presLayoutVars>
      </dgm:prSet>
      <dgm:spPr>
        <a:blipFill rotWithShape="1">
          <a:blip xmlns:r="http://schemas.openxmlformats.org/officeDocument/2006/relationships" r:embed="rId1"/>
          <a:stretch>
            <a:fillRect/>
          </a:stretch>
        </a:blipFill>
      </dgm:spPr>
    </dgm:pt>
    <dgm:pt modelId="{FBB36BA1-1D2A-4CAD-B664-8CFF5DECA4DD}" type="pres">
      <dgm:prSet presAssocID="{6011DF29-5647-4E4B-8895-4A05201EDDC6}" presName="ChildComposite" presStyleCnt="0"/>
      <dgm:spPr/>
    </dgm:pt>
    <dgm:pt modelId="{86D02E16-C52C-4DF7-9F1F-5C37E962BD6A}" type="pres">
      <dgm:prSet presAssocID="{6011DF29-5647-4E4B-8895-4A05201EDDC6}" presName="Child" presStyleLbl="node1" presStyleIdx="0" presStyleCnt="0">
        <dgm:presLayoutVars>
          <dgm:chMax val="0"/>
          <dgm:chPref val="0"/>
          <dgm:bulletEnabled val="1"/>
        </dgm:presLayoutVars>
      </dgm:prSet>
      <dgm:spPr/>
    </dgm:pt>
    <dgm:pt modelId="{94062278-4D5C-4943-AD54-C1119E7C8892}" type="pres">
      <dgm:prSet presAssocID="{6011DF29-5647-4E4B-8895-4A05201EDDC6}" presName="Parent" presStyleLbl="revTx" presStyleIdx="0" presStyleCnt="4">
        <dgm:presLayoutVars>
          <dgm:chMax val="1"/>
          <dgm:chPref val="0"/>
          <dgm:bulletEnabled val="1"/>
        </dgm:presLayoutVars>
      </dgm:prSet>
      <dgm:spPr/>
    </dgm:pt>
    <dgm:pt modelId="{2DCAC968-1CFE-4EF5-B763-3065A28ADA0E}" type="pres">
      <dgm:prSet presAssocID="{BE024A1B-F17E-46CC-ADAF-32BC130B0240}" presName="sibTrans" presStyleCnt="0"/>
      <dgm:spPr/>
    </dgm:pt>
    <dgm:pt modelId="{C9667286-4244-494B-A336-D059F597EEBF}" type="pres">
      <dgm:prSet presAssocID="{CE4D25D3-827A-4127-8FCA-9678ACA0DCFA}" presName="composite" presStyleCnt="0">
        <dgm:presLayoutVars>
          <dgm:chMax val="1"/>
          <dgm:chPref val="1"/>
        </dgm:presLayoutVars>
      </dgm:prSet>
      <dgm:spPr/>
    </dgm:pt>
    <dgm:pt modelId="{8E855C78-8945-46FF-B8A5-2FD51D88AFF1}" type="pres">
      <dgm:prSet presAssocID="{CE4D25D3-827A-4127-8FCA-9678ACA0DCFA}" presName="Accent" presStyleLbl="trAlignAcc1" presStyleIdx="1" presStyleCnt="4">
        <dgm:presLayoutVars>
          <dgm:chMax val="0"/>
          <dgm:chPref val="0"/>
        </dgm:presLayoutVars>
      </dgm:prSet>
      <dgm:spPr/>
    </dgm:pt>
    <dgm:pt modelId="{BE77A7A0-691C-40B3-B74D-DF6BAAE39505}" type="pres">
      <dgm:prSet presAssocID="{CE4D25D3-827A-4127-8FCA-9678ACA0DCFA}" presName="Image" presStyleLbl="alignImgPlace1" presStyleIdx="1" presStyleCnt="4">
        <dgm:presLayoutVars>
          <dgm:chMax val="0"/>
          <dgm:chPref val="0"/>
        </dgm:presLayoutVars>
      </dgm:prSet>
      <dgm:spPr>
        <a:blipFill rotWithShape="1">
          <a:blip xmlns:r="http://schemas.openxmlformats.org/officeDocument/2006/relationships" r:embed="rId2"/>
          <a:stretch>
            <a:fillRect/>
          </a:stretch>
        </a:blipFill>
      </dgm:spPr>
    </dgm:pt>
    <dgm:pt modelId="{BD51FA81-497F-4731-9641-0DE5C8753390}" type="pres">
      <dgm:prSet presAssocID="{CE4D25D3-827A-4127-8FCA-9678ACA0DCFA}" presName="ChildComposite" presStyleCnt="0"/>
      <dgm:spPr/>
    </dgm:pt>
    <dgm:pt modelId="{7F2D309D-6CAC-43FF-B1D6-06F4841EC286}" type="pres">
      <dgm:prSet presAssocID="{CE4D25D3-827A-4127-8FCA-9678ACA0DCFA}" presName="Child" presStyleLbl="node1" presStyleIdx="0" presStyleCnt="0">
        <dgm:presLayoutVars>
          <dgm:chMax val="0"/>
          <dgm:chPref val="0"/>
          <dgm:bulletEnabled val="1"/>
        </dgm:presLayoutVars>
      </dgm:prSet>
      <dgm:spPr/>
    </dgm:pt>
    <dgm:pt modelId="{DFC75061-9BB9-4D73-AD79-5B59EE3B3EBB}" type="pres">
      <dgm:prSet presAssocID="{CE4D25D3-827A-4127-8FCA-9678ACA0DCFA}" presName="Parent" presStyleLbl="revTx" presStyleIdx="1" presStyleCnt="4">
        <dgm:presLayoutVars>
          <dgm:chMax val="1"/>
          <dgm:chPref val="0"/>
          <dgm:bulletEnabled val="1"/>
        </dgm:presLayoutVars>
      </dgm:prSet>
      <dgm:spPr/>
    </dgm:pt>
    <dgm:pt modelId="{7892ECD9-808B-4532-9121-32D031E31B20}" type="pres">
      <dgm:prSet presAssocID="{020E23D0-FC2C-4F15-9812-9A2630461485}" presName="sibTrans" presStyleCnt="0"/>
      <dgm:spPr/>
    </dgm:pt>
    <dgm:pt modelId="{EF7E8A5F-3206-4108-915E-3837917E7656}" type="pres">
      <dgm:prSet presAssocID="{5DC4E142-2600-47E3-84C9-D6B912BFF3C0}" presName="composite" presStyleCnt="0">
        <dgm:presLayoutVars>
          <dgm:chMax val="1"/>
          <dgm:chPref val="1"/>
        </dgm:presLayoutVars>
      </dgm:prSet>
      <dgm:spPr/>
    </dgm:pt>
    <dgm:pt modelId="{12558322-1F98-4B59-8243-152E5DA5AA5E}" type="pres">
      <dgm:prSet presAssocID="{5DC4E142-2600-47E3-84C9-D6B912BFF3C0}" presName="Accent" presStyleLbl="trAlignAcc1" presStyleIdx="2" presStyleCnt="4">
        <dgm:presLayoutVars>
          <dgm:chMax val="0"/>
          <dgm:chPref val="0"/>
        </dgm:presLayoutVars>
      </dgm:prSet>
      <dgm:spPr/>
    </dgm:pt>
    <dgm:pt modelId="{00C98F9E-B981-4B3A-B1C8-1BE08E6D9567}" type="pres">
      <dgm:prSet presAssocID="{5DC4E142-2600-47E3-84C9-D6B912BFF3C0}" presName="Image" presStyleLbl="alignImgPlace1" presStyleIdx="2" presStyleCnt="4">
        <dgm:presLayoutVars>
          <dgm:chMax val="0"/>
          <dgm:chPref val="0"/>
        </dgm:presLayoutVars>
      </dgm:prSet>
      <dgm:spPr>
        <a:blipFill rotWithShape="1">
          <a:blip xmlns:r="http://schemas.openxmlformats.org/officeDocument/2006/relationships" r:embed="rId2"/>
          <a:stretch>
            <a:fillRect/>
          </a:stretch>
        </a:blipFill>
      </dgm:spPr>
    </dgm:pt>
    <dgm:pt modelId="{520AA9F3-1C0F-4600-A795-1E133E02DEF6}" type="pres">
      <dgm:prSet presAssocID="{5DC4E142-2600-47E3-84C9-D6B912BFF3C0}" presName="ChildComposite" presStyleCnt="0"/>
      <dgm:spPr/>
    </dgm:pt>
    <dgm:pt modelId="{F4E28217-C80A-497B-B579-3B0F7B0BDFB2}" type="pres">
      <dgm:prSet presAssocID="{5DC4E142-2600-47E3-84C9-D6B912BFF3C0}" presName="Child" presStyleLbl="node1" presStyleIdx="0" presStyleCnt="0">
        <dgm:presLayoutVars>
          <dgm:chMax val="0"/>
          <dgm:chPref val="0"/>
          <dgm:bulletEnabled val="1"/>
        </dgm:presLayoutVars>
      </dgm:prSet>
      <dgm:spPr/>
    </dgm:pt>
    <dgm:pt modelId="{7204789A-2CD7-4E59-A7E8-9BD10F9235BC}" type="pres">
      <dgm:prSet presAssocID="{5DC4E142-2600-47E3-84C9-D6B912BFF3C0}" presName="Parent" presStyleLbl="revTx" presStyleIdx="2" presStyleCnt="4">
        <dgm:presLayoutVars>
          <dgm:chMax val="1"/>
          <dgm:chPref val="0"/>
          <dgm:bulletEnabled val="1"/>
        </dgm:presLayoutVars>
      </dgm:prSet>
      <dgm:spPr/>
    </dgm:pt>
    <dgm:pt modelId="{085BF399-7A37-42B5-A315-4CEF0822BAF9}" type="pres">
      <dgm:prSet presAssocID="{76217B7B-89A5-440B-9D98-1E7CF55EAC90}" presName="sibTrans" presStyleCnt="0"/>
      <dgm:spPr/>
    </dgm:pt>
    <dgm:pt modelId="{D6BE623E-B1F0-4518-BB6A-A02A99C008C1}" type="pres">
      <dgm:prSet presAssocID="{AAA06B2F-E8F7-4C20-AD6C-0CC4EFB3CA53}" presName="composite" presStyleCnt="0">
        <dgm:presLayoutVars>
          <dgm:chMax val="1"/>
          <dgm:chPref val="1"/>
        </dgm:presLayoutVars>
      </dgm:prSet>
      <dgm:spPr/>
    </dgm:pt>
    <dgm:pt modelId="{E9C2F92E-5B9D-4E26-9B8E-875702EA60BF}" type="pres">
      <dgm:prSet presAssocID="{AAA06B2F-E8F7-4C20-AD6C-0CC4EFB3CA53}" presName="Accent" presStyleLbl="trAlignAcc1" presStyleIdx="3" presStyleCnt="4">
        <dgm:presLayoutVars>
          <dgm:chMax val="0"/>
          <dgm:chPref val="0"/>
        </dgm:presLayoutVars>
      </dgm:prSet>
      <dgm:spPr/>
    </dgm:pt>
    <dgm:pt modelId="{B36A9CA9-78FA-4045-8E44-103264D3E5C0}" type="pres">
      <dgm:prSet presAssocID="{AAA06B2F-E8F7-4C20-AD6C-0CC4EFB3CA53}" presName="Image" presStyleLbl="alignImgPlace1" presStyleIdx="3" presStyleCnt="4">
        <dgm:presLayoutVars>
          <dgm:chMax val="0"/>
          <dgm:chPref val="0"/>
        </dgm:presLayoutVars>
      </dgm:prSet>
      <dgm:spPr>
        <a:blipFill rotWithShape="1">
          <a:blip xmlns:r="http://schemas.openxmlformats.org/officeDocument/2006/relationships" r:embed="rId3"/>
          <a:stretch>
            <a:fillRect/>
          </a:stretch>
        </a:blipFill>
      </dgm:spPr>
    </dgm:pt>
    <dgm:pt modelId="{87B80A7C-D4F3-41A4-A008-52CF86C760DF}" type="pres">
      <dgm:prSet presAssocID="{AAA06B2F-E8F7-4C20-AD6C-0CC4EFB3CA53}" presName="ChildComposite" presStyleCnt="0"/>
      <dgm:spPr/>
    </dgm:pt>
    <dgm:pt modelId="{2E54C304-2210-4649-945C-49D92E0AB34C}" type="pres">
      <dgm:prSet presAssocID="{AAA06B2F-E8F7-4C20-AD6C-0CC4EFB3CA53}" presName="Child" presStyleLbl="node1" presStyleIdx="0" presStyleCnt="0">
        <dgm:presLayoutVars>
          <dgm:chMax val="0"/>
          <dgm:chPref val="0"/>
          <dgm:bulletEnabled val="1"/>
        </dgm:presLayoutVars>
      </dgm:prSet>
      <dgm:spPr/>
    </dgm:pt>
    <dgm:pt modelId="{FB09F9D6-C1B7-406C-85BB-10F8DB6CDE2D}" type="pres">
      <dgm:prSet presAssocID="{AAA06B2F-E8F7-4C20-AD6C-0CC4EFB3CA53}" presName="Parent" presStyleLbl="revTx" presStyleIdx="3" presStyleCnt="4">
        <dgm:presLayoutVars>
          <dgm:chMax val="1"/>
          <dgm:chPref val="0"/>
          <dgm:bulletEnabled val="1"/>
        </dgm:presLayoutVars>
      </dgm:prSet>
      <dgm:spPr/>
    </dgm:pt>
  </dgm:ptLst>
  <dgm:cxnLst>
    <dgm:cxn modelId="{FDAFBE02-4513-4023-89EB-346B3E505AB6}" srcId="{8184EC40-437C-418D-8BDD-ED1AFAAC3EE3}" destId="{5DC4E142-2600-47E3-84C9-D6B912BFF3C0}" srcOrd="2" destOrd="0" parTransId="{F9E77522-A565-49AD-9A78-CA864DECA900}" sibTransId="{76217B7B-89A5-440B-9D98-1E7CF55EAC90}"/>
    <dgm:cxn modelId="{DF9D815E-0A38-4227-BD9A-36CDCCA2532C}" srcId="{8184EC40-437C-418D-8BDD-ED1AFAAC3EE3}" destId="{CE4D25D3-827A-4127-8FCA-9678ACA0DCFA}" srcOrd="1" destOrd="0" parTransId="{6EBF0142-AA4B-45E3-9B8C-2821D4536E05}" sibTransId="{020E23D0-FC2C-4F15-9812-9A2630461485}"/>
    <dgm:cxn modelId="{4C61488F-2816-47A8-8835-E8E1196B9E49}" type="presOf" srcId="{5DC4E142-2600-47E3-84C9-D6B912BFF3C0}" destId="{7204789A-2CD7-4E59-A7E8-9BD10F9235BC}" srcOrd="0" destOrd="0" presId="urn:microsoft.com/office/officeart/2008/layout/CaptionedPictures"/>
    <dgm:cxn modelId="{97F443BC-DA87-478C-91EA-2F9D0F4A164A}" srcId="{8184EC40-437C-418D-8BDD-ED1AFAAC3EE3}" destId="{6011DF29-5647-4E4B-8895-4A05201EDDC6}" srcOrd="0" destOrd="0" parTransId="{06C1F24E-1254-4EBF-B8B9-D63B4AB652EA}" sibTransId="{BE024A1B-F17E-46CC-ADAF-32BC130B0240}"/>
    <dgm:cxn modelId="{2E4FBFBD-E2DF-44A2-94E4-0064B5EF85EB}" type="presOf" srcId="{6011DF29-5647-4E4B-8895-4A05201EDDC6}" destId="{94062278-4D5C-4943-AD54-C1119E7C8892}" srcOrd="0" destOrd="0" presId="urn:microsoft.com/office/officeart/2008/layout/CaptionedPictures"/>
    <dgm:cxn modelId="{E6A66DC9-02AF-45DD-94AC-06CBBEE4B484}" type="presOf" srcId="{CE4D25D3-827A-4127-8FCA-9678ACA0DCFA}" destId="{DFC75061-9BB9-4D73-AD79-5B59EE3B3EBB}" srcOrd="0" destOrd="0" presId="urn:microsoft.com/office/officeart/2008/layout/CaptionedPictures"/>
    <dgm:cxn modelId="{70B42CD7-753B-4CD2-AF53-B07A6145492D}" type="presOf" srcId="{8184EC40-437C-418D-8BDD-ED1AFAAC3EE3}" destId="{F2937968-7431-43B3-97F1-EE29A901D442}" srcOrd="0" destOrd="0" presId="urn:microsoft.com/office/officeart/2008/layout/CaptionedPictures"/>
    <dgm:cxn modelId="{C0156DF6-3856-4CB4-9BAF-156707AD6308}" srcId="{8184EC40-437C-418D-8BDD-ED1AFAAC3EE3}" destId="{AAA06B2F-E8F7-4C20-AD6C-0CC4EFB3CA53}" srcOrd="3" destOrd="0" parTransId="{C51FBDD7-B3D2-4534-B970-2EF253710EBB}" sibTransId="{7261D127-ED54-4525-9788-113F4E98BB19}"/>
    <dgm:cxn modelId="{B3524EFF-AF29-405B-B1DD-B7F6626C57C1}" type="presOf" srcId="{AAA06B2F-E8F7-4C20-AD6C-0CC4EFB3CA53}" destId="{FB09F9D6-C1B7-406C-85BB-10F8DB6CDE2D}" srcOrd="0" destOrd="0" presId="urn:microsoft.com/office/officeart/2008/layout/CaptionedPictures"/>
    <dgm:cxn modelId="{E75827B7-F48B-4F70-9ED7-2385E284275E}" type="presParOf" srcId="{F2937968-7431-43B3-97F1-EE29A901D442}" destId="{65C4827D-07E2-4196-9B3C-5CE737100B09}" srcOrd="0" destOrd="0" presId="urn:microsoft.com/office/officeart/2008/layout/CaptionedPictures"/>
    <dgm:cxn modelId="{61266332-833A-415C-A5F5-2DFEA7DC94AA}" type="presParOf" srcId="{65C4827D-07E2-4196-9B3C-5CE737100B09}" destId="{CFA48659-D115-4426-893D-B97075101805}" srcOrd="0" destOrd="0" presId="urn:microsoft.com/office/officeart/2008/layout/CaptionedPictures"/>
    <dgm:cxn modelId="{7B42552C-147D-421B-A89B-44FF830D471A}" type="presParOf" srcId="{65C4827D-07E2-4196-9B3C-5CE737100B09}" destId="{1F7FDD82-504F-4413-99EC-25F0667B7A3B}" srcOrd="1" destOrd="0" presId="urn:microsoft.com/office/officeart/2008/layout/CaptionedPictures"/>
    <dgm:cxn modelId="{464ADABA-0995-4D70-9DCE-ED9C68376266}" type="presParOf" srcId="{65C4827D-07E2-4196-9B3C-5CE737100B09}" destId="{FBB36BA1-1D2A-4CAD-B664-8CFF5DECA4DD}" srcOrd="2" destOrd="0" presId="urn:microsoft.com/office/officeart/2008/layout/CaptionedPictures"/>
    <dgm:cxn modelId="{FC9B78F9-7D1D-4243-B64A-BD2FBDF78675}" type="presParOf" srcId="{FBB36BA1-1D2A-4CAD-B664-8CFF5DECA4DD}" destId="{86D02E16-C52C-4DF7-9F1F-5C37E962BD6A}" srcOrd="0" destOrd="0" presId="urn:microsoft.com/office/officeart/2008/layout/CaptionedPictures"/>
    <dgm:cxn modelId="{258FCB67-8CA7-4002-B6FF-43C51658F11C}" type="presParOf" srcId="{FBB36BA1-1D2A-4CAD-B664-8CFF5DECA4DD}" destId="{94062278-4D5C-4943-AD54-C1119E7C8892}" srcOrd="1" destOrd="0" presId="urn:microsoft.com/office/officeart/2008/layout/CaptionedPictures"/>
    <dgm:cxn modelId="{A44073E2-ADCA-4ED0-9D6A-8FBA3CF37601}" type="presParOf" srcId="{F2937968-7431-43B3-97F1-EE29A901D442}" destId="{2DCAC968-1CFE-4EF5-B763-3065A28ADA0E}" srcOrd="1" destOrd="0" presId="urn:microsoft.com/office/officeart/2008/layout/CaptionedPictures"/>
    <dgm:cxn modelId="{DC78FEF9-DDF0-45B2-8646-086DAA928340}" type="presParOf" srcId="{F2937968-7431-43B3-97F1-EE29A901D442}" destId="{C9667286-4244-494B-A336-D059F597EEBF}" srcOrd="2" destOrd="0" presId="urn:microsoft.com/office/officeart/2008/layout/CaptionedPictures"/>
    <dgm:cxn modelId="{EBB571D3-CCC4-4065-99C0-115A19379401}" type="presParOf" srcId="{C9667286-4244-494B-A336-D059F597EEBF}" destId="{8E855C78-8945-46FF-B8A5-2FD51D88AFF1}" srcOrd="0" destOrd="0" presId="urn:microsoft.com/office/officeart/2008/layout/CaptionedPictures"/>
    <dgm:cxn modelId="{F39BD83D-980E-4076-8332-577CFE65373D}" type="presParOf" srcId="{C9667286-4244-494B-A336-D059F597EEBF}" destId="{BE77A7A0-691C-40B3-B74D-DF6BAAE39505}" srcOrd="1" destOrd="0" presId="urn:microsoft.com/office/officeart/2008/layout/CaptionedPictures"/>
    <dgm:cxn modelId="{E60AF8E4-8592-44FE-B646-034911ACC4C7}" type="presParOf" srcId="{C9667286-4244-494B-A336-D059F597EEBF}" destId="{BD51FA81-497F-4731-9641-0DE5C8753390}" srcOrd="2" destOrd="0" presId="urn:microsoft.com/office/officeart/2008/layout/CaptionedPictures"/>
    <dgm:cxn modelId="{1F4F7180-4522-4696-9B81-1AB0E8B1521A}" type="presParOf" srcId="{BD51FA81-497F-4731-9641-0DE5C8753390}" destId="{7F2D309D-6CAC-43FF-B1D6-06F4841EC286}" srcOrd="0" destOrd="0" presId="urn:microsoft.com/office/officeart/2008/layout/CaptionedPictures"/>
    <dgm:cxn modelId="{94334F09-658C-4E7F-BDCB-2310ADD2BF7A}" type="presParOf" srcId="{BD51FA81-497F-4731-9641-0DE5C8753390}" destId="{DFC75061-9BB9-4D73-AD79-5B59EE3B3EBB}" srcOrd="1" destOrd="0" presId="urn:microsoft.com/office/officeart/2008/layout/CaptionedPictures"/>
    <dgm:cxn modelId="{C8598E96-3953-4205-82EC-7086D6DE1311}" type="presParOf" srcId="{F2937968-7431-43B3-97F1-EE29A901D442}" destId="{7892ECD9-808B-4532-9121-32D031E31B20}" srcOrd="3" destOrd="0" presId="urn:microsoft.com/office/officeart/2008/layout/CaptionedPictures"/>
    <dgm:cxn modelId="{E3E22904-0A80-4C87-AC4F-9031CC802153}" type="presParOf" srcId="{F2937968-7431-43B3-97F1-EE29A901D442}" destId="{EF7E8A5F-3206-4108-915E-3837917E7656}" srcOrd="4" destOrd="0" presId="urn:microsoft.com/office/officeart/2008/layout/CaptionedPictures"/>
    <dgm:cxn modelId="{284E6DC4-0F18-4776-9FE8-7768AFE0790A}" type="presParOf" srcId="{EF7E8A5F-3206-4108-915E-3837917E7656}" destId="{12558322-1F98-4B59-8243-152E5DA5AA5E}" srcOrd="0" destOrd="0" presId="urn:microsoft.com/office/officeart/2008/layout/CaptionedPictures"/>
    <dgm:cxn modelId="{EEC60F35-9AE9-40AB-B0BC-B2892939A988}" type="presParOf" srcId="{EF7E8A5F-3206-4108-915E-3837917E7656}" destId="{00C98F9E-B981-4B3A-B1C8-1BE08E6D9567}" srcOrd="1" destOrd="0" presId="urn:microsoft.com/office/officeart/2008/layout/CaptionedPictures"/>
    <dgm:cxn modelId="{B0A5544A-3BBB-4D85-AF3D-698A9BFD3660}" type="presParOf" srcId="{EF7E8A5F-3206-4108-915E-3837917E7656}" destId="{520AA9F3-1C0F-4600-A795-1E133E02DEF6}" srcOrd="2" destOrd="0" presId="urn:microsoft.com/office/officeart/2008/layout/CaptionedPictures"/>
    <dgm:cxn modelId="{B3BC4421-7E81-48C0-BCF5-750A489FE194}" type="presParOf" srcId="{520AA9F3-1C0F-4600-A795-1E133E02DEF6}" destId="{F4E28217-C80A-497B-B579-3B0F7B0BDFB2}" srcOrd="0" destOrd="0" presId="urn:microsoft.com/office/officeart/2008/layout/CaptionedPictures"/>
    <dgm:cxn modelId="{E2D02F7D-984E-4749-BE77-18F118D96550}" type="presParOf" srcId="{520AA9F3-1C0F-4600-A795-1E133E02DEF6}" destId="{7204789A-2CD7-4E59-A7E8-9BD10F9235BC}" srcOrd="1" destOrd="0" presId="urn:microsoft.com/office/officeart/2008/layout/CaptionedPictures"/>
    <dgm:cxn modelId="{7A476135-1A29-4676-877C-3EEF42E01318}" type="presParOf" srcId="{F2937968-7431-43B3-97F1-EE29A901D442}" destId="{085BF399-7A37-42B5-A315-4CEF0822BAF9}" srcOrd="5" destOrd="0" presId="urn:microsoft.com/office/officeart/2008/layout/CaptionedPictures"/>
    <dgm:cxn modelId="{41F7CA50-7C31-4D0F-A6EB-8207C829F973}" type="presParOf" srcId="{F2937968-7431-43B3-97F1-EE29A901D442}" destId="{D6BE623E-B1F0-4518-BB6A-A02A99C008C1}" srcOrd="6" destOrd="0" presId="urn:microsoft.com/office/officeart/2008/layout/CaptionedPictures"/>
    <dgm:cxn modelId="{F578488A-D933-4D5C-92A9-E21678D17086}" type="presParOf" srcId="{D6BE623E-B1F0-4518-BB6A-A02A99C008C1}" destId="{E9C2F92E-5B9D-4E26-9B8E-875702EA60BF}" srcOrd="0" destOrd="0" presId="urn:microsoft.com/office/officeart/2008/layout/CaptionedPictures"/>
    <dgm:cxn modelId="{E1A05CF8-C317-48B7-89F9-665AF6A76D66}" type="presParOf" srcId="{D6BE623E-B1F0-4518-BB6A-A02A99C008C1}" destId="{B36A9CA9-78FA-4045-8E44-103264D3E5C0}" srcOrd="1" destOrd="0" presId="urn:microsoft.com/office/officeart/2008/layout/CaptionedPictures"/>
    <dgm:cxn modelId="{F69E94D6-C4B8-4C1A-9ABF-D69499A4E4A8}" type="presParOf" srcId="{D6BE623E-B1F0-4518-BB6A-A02A99C008C1}" destId="{87B80A7C-D4F3-41A4-A008-52CF86C760DF}" srcOrd="2" destOrd="0" presId="urn:microsoft.com/office/officeart/2008/layout/CaptionedPictures"/>
    <dgm:cxn modelId="{73FD71A1-7087-4995-ABD0-BDED1A69D665}" type="presParOf" srcId="{87B80A7C-D4F3-41A4-A008-52CF86C760DF}" destId="{2E54C304-2210-4649-945C-49D92E0AB34C}" srcOrd="0" destOrd="0" presId="urn:microsoft.com/office/officeart/2008/layout/CaptionedPictures"/>
    <dgm:cxn modelId="{813A4B64-C8D9-4360-BA5F-74E22097B63B}" type="presParOf" srcId="{87B80A7C-D4F3-41A4-A008-52CF86C760DF}" destId="{FB09F9D6-C1B7-406C-85BB-10F8DB6CDE2D}" srcOrd="1" destOrd="0" presId="urn:microsoft.com/office/officeart/2008/layout/CaptionedPicture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AFC5F5-CE49-4A58-BFB5-EFDC7AA82DC0}" type="doc">
      <dgm:prSet loTypeId="urn:microsoft.com/office/officeart/2008/layout/BendingPictureCaptionList" loCatId="picture" qsTypeId="urn:microsoft.com/office/officeart/2005/8/quickstyle/simple3" qsCatId="simple" csTypeId="urn:microsoft.com/office/officeart/2005/8/colors/accent1_2" csCatId="accent1" phldr="1"/>
      <dgm:spPr/>
      <dgm:t>
        <a:bodyPr/>
        <a:lstStyle/>
        <a:p>
          <a:endParaRPr lang="en-US"/>
        </a:p>
      </dgm:t>
    </dgm:pt>
    <dgm:pt modelId="{FFE46F72-CACF-42FB-92C4-383BDC9E65A7}">
      <dgm:prSet/>
      <dgm:spPr/>
      <dgm:t>
        <a:bodyPr/>
        <a:lstStyle/>
        <a:p>
          <a:r>
            <a:rPr lang="en-US" dirty="0"/>
            <a:t>Work Order processing</a:t>
          </a:r>
        </a:p>
      </dgm:t>
    </dgm:pt>
    <dgm:pt modelId="{1B244525-0613-4313-9E7D-A08F197D917E}" type="parTrans" cxnId="{8E10A396-9D8E-4513-8F69-E5887B24A400}">
      <dgm:prSet/>
      <dgm:spPr/>
      <dgm:t>
        <a:bodyPr/>
        <a:lstStyle/>
        <a:p>
          <a:endParaRPr lang="en-US"/>
        </a:p>
      </dgm:t>
    </dgm:pt>
    <dgm:pt modelId="{DAA66D21-4EE3-453F-A71A-AD79899BD885}" type="sibTrans" cxnId="{8E10A396-9D8E-4513-8F69-E5887B24A400}">
      <dgm:prSet/>
      <dgm:spPr/>
      <dgm:t>
        <a:bodyPr/>
        <a:lstStyle/>
        <a:p>
          <a:endParaRPr lang="en-US"/>
        </a:p>
      </dgm:t>
    </dgm:pt>
    <dgm:pt modelId="{1548E332-F2D1-4156-B3B3-A6FF39DD12C2}">
      <dgm:prSet/>
      <dgm:spPr/>
      <dgm:t>
        <a:bodyPr/>
        <a:lstStyle/>
        <a:p>
          <a:r>
            <a:rPr lang="en-US"/>
            <a:t>PI / Indent processing</a:t>
          </a:r>
        </a:p>
      </dgm:t>
    </dgm:pt>
    <dgm:pt modelId="{29338769-ED28-4272-ABED-4E387783EA6F}" type="parTrans" cxnId="{5E67C1A3-7C9F-4B74-8F5F-CD2EFF174DFD}">
      <dgm:prSet/>
      <dgm:spPr/>
      <dgm:t>
        <a:bodyPr/>
        <a:lstStyle/>
        <a:p>
          <a:endParaRPr lang="en-US"/>
        </a:p>
      </dgm:t>
    </dgm:pt>
    <dgm:pt modelId="{BE9D9B90-AEC3-48D8-BDAB-577B120DD2AC}" type="sibTrans" cxnId="{5E67C1A3-7C9F-4B74-8F5F-CD2EFF174DFD}">
      <dgm:prSet/>
      <dgm:spPr/>
      <dgm:t>
        <a:bodyPr/>
        <a:lstStyle/>
        <a:p>
          <a:endParaRPr lang="en-US"/>
        </a:p>
      </dgm:t>
    </dgm:pt>
    <dgm:pt modelId="{BFCAEA3F-6930-49E2-89FA-C10123072A06}">
      <dgm:prSet/>
      <dgm:spPr/>
      <dgm:t>
        <a:bodyPr/>
        <a:lstStyle/>
        <a:p>
          <a:r>
            <a:rPr lang="en-US"/>
            <a:t>Commission Declaration </a:t>
          </a:r>
        </a:p>
      </dgm:t>
    </dgm:pt>
    <dgm:pt modelId="{37C62D29-A77F-4603-9FA7-41ABCE5450F1}" type="parTrans" cxnId="{E8B6C546-B11B-4B31-AA56-968DFACFFCCB}">
      <dgm:prSet/>
      <dgm:spPr/>
      <dgm:t>
        <a:bodyPr/>
        <a:lstStyle/>
        <a:p>
          <a:endParaRPr lang="en-US"/>
        </a:p>
      </dgm:t>
    </dgm:pt>
    <dgm:pt modelId="{C7170849-E3B0-4FA5-B52E-6755931B8024}" type="sibTrans" cxnId="{E8B6C546-B11B-4B31-AA56-968DFACFFCCB}">
      <dgm:prSet/>
      <dgm:spPr/>
      <dgm:t>
        <a:bodyPr/>
        <a:lstStyle/>
        <a:p>
          <a:endParaRPr lang="en-US"/>
        </a:p>
      </dgm:t>
    </dgm:pt>
    <dgm:pt modelId="{869FF06D-021D-466F-AC69-C84F68BEEF51}">
      <dgm:prSet/>
      <dgm:spPr/>
      <dgm:t>
        <a:bodyPr/>
        <a:lstStyle/>
        <a:p>
          <a:r>
            <a:rPr lang="en-US"/>
            <a:t>LC for Multiple PI/ Indent</a:t>
          </a:r>
        </a:p>
      </dgm:t>
    </dgm:pt>
    <dgm:pt modelId="{0F11FE76-1118-47F4-9A9B-997D7693AEA2}" type="parTrans" cxnId="{487E7FDD-3758-4F85-BAC3-A01B6863B2EC}">
      <dgm:prSet/>
      <dgm:spPr/>
      <dgm:t>
        <a:bodyPr/>
        <a:lstStyle/>
        <a:p>
          <a:endParaRPr lang="en-US"/>
        </a:p>
      </dgm:t>
    </dgm:pt>
    <dgm:pt modelId="{9FDC17FA-2A38-470A-B285-5F96E78EFA61}" type="sibTrans" cxnId="{487E7FDD-3758-4F85-BAC3-A01B6863B2EC}">
      <dgm:prSet/>
      <dgm:spPr/>
      <dgm:t>
        <a:bodyPr/>
        <a:lstStyle/>
        <a:p>
          <a:endParaRPr lang="en-US"/>
        </a:p>
      </dgm:t>
    </dgm:pt>
    <dgm:pt modelId="{56E5ED61-3DAE-4322-9DDD-AE8FE93606F0}">
      <dgm:prSet/>
      <dgm:spPr/>
      <dgm:t>
        <a:bodyPr/>
        <a:lstStyle/>
        <a:p>
          <a:r>
            <a:rPr lang="en-US"/>
            <a:t>LC Amendment </a:t>
          </a:r>
        </a:p>
      </dgm:t>
    </dgm:pt>
    <dgm:pt modelId="{5F649CA8-5919-42C7-8694-C80F76F2BCA0}" type="parTrans" cxnId="{2710C02E-D881-4B4E-B3A5-FDC598B2908C}">
      <dgm:prSet/>
      <dgm:spPr/>
      <dgm:t>
        <a:bodyPr/>
        <a:lstStyle/>
        <a:p>
          <a:endParaRPr lang="en-US"/>
        </a:p>
      </dgm:t>
    </dgm:pt>
    <dgm:pt modelId="{E0B6C97C-FF24-4903-8CB7-B3630E155ECA}" type="sibTrans" cxnId="{2710C02E-D881-4B4E-B3A5-FDC598B2908C}">
      <dgm:prSet/>
      <dgm:spPr/>
      <dgm:t>
        <a:bodyPr/>
        <a:lstStyle/>
        <a:p>
          <a:endParaRPr lang="en-US"/>
        </a:p>
      </dgm:t>
    </dgm:pt>
    <dgm:pt modelId="{F53D410B-B935-48E6-887D-79D7E3F764FC}">
      <dgm:prSet/>
      <dgm:spPr/>
      <dgm:t>
        <a:bodyPr/>
        <a:lstStyle/>
        <a:p>
          <a:r>
            <a:rPr lang="en-US"/>
            <a:t>LC Expense Recognition </a:t>
          </a:r>
        </a:p>
      </dgm:t>
    </dgm:pt>
    <dgm:pt modelId="{800ED54F-F062-4B57-A5CF-09EE901A4B70}" type="parTrans" cxnId="{00C641AF-B8F5-4B47-A247-5BC3211FA17A}">
      <dgm:prSet/>
      <dgm:spPr/>
      <dgm:t>
        <a:bodyPr/>
        <a:lstStyle/>
        <a:p>
          <a:endParaRPr lang="en-US"/>
        </a:p>
      </dgm:t>
    </dgm:pt>
    <dgm:pt modelId="{DB22892D-5941-4B5D-8016-54B1C7CA46CD}" type="sibTrans" cxnId="{00C641AF-B8F5-4B47-A247-5BC3211FA17A}">
      <dgm:prSet/>
      <dgm:spPr/>
      <dgm:t>
        <a:bodyPr/>
        <a:lstStyle/>
        <a:p>
          <a:endParaRPr lang="en-US"/>
        </a:p>
      </dgm:t>
    </dgm:pt>
    <dgm:pt modelId="{65D68FA7-6340-40BA-94F5-DC64162009E3}" type="pres">
      <dgm:prSet presAssocID="{DAAFC5F5-CE49-4A58-BFB5-EFDC7AA82DC0}" presName="Name0" presStyleCnt="0">
        <dgm:presLayoutVars>
          <dgm:dir/>
          <dgm:resizeHandles val="exact"/>
        </dgm:presLayoutVars>
      </dgm:prSet>
      <dgm:spPr/>
    </dgm:pt>
    <dgm:pt modelId="{F672F969-5B49-4921-A967-623EA77B9107}" type="pres">
      <dgm:prSet presAssocID="{FFE46F72-CACF-42FB-92C4-383BDC9E65A7}" presName="composite" presStyleCnt="0"/>
      <dgm:spPr/>
    </dgm:pt>
    <dgm:pt modelId="{9A12D9C0-990A-44D7-A463-DAA6E3EC1091}" type="pres">
      <dgm:prSet presAssocID="{FFE46F72-CACF-42FB-92C4-383BDC9E65A7}" presName="rect1" presStyleLbl="bgImgPlace1" presStyleIdx="0" presStyleCnt="6"/>
      <dgm:spPr>
        <a:blipFill rotWithShape="1">
          <a:blip xmlns:r="http://schemas.openxmlformats.org/officeDocument/2006/relationships" r:embed="rId1"/>
          <a:stretch>
            <a:fillRect/>
          </a:stretch>
        </a:blipFill>
      </dgm:spPr>
    </dgm:pt>
    <dgm:pt modelId="{2DB41003-6587-4793-926D-3542E199B7EB}" type="pres">
      <dgm:prSet presAssocID="{FFE46F72-CACF-42FB-92C4-383BDC9E65A7}" presName="wedgeRectCallout1" presStyleLbl="node1" presStyleIdx="0" presStyleCnt="6">
        <dgm:presLayoutVars>
          <dgm:bulletEnabled val="1"/>
        </dgm:presLayoutVars>
      </dgm:prSet>
      <dgm:spPr/>
    </dgm:pt>
    <dgm:pt modelId="{E854F368-F0B6-4B3B-BF83-9A92BDBD4D74}" type="pres">
      <dgm:prSet presAssocID="{DAA66D21-4EE3-453F-A71A-AD79899BD885}" presName="sibTrans" presStyleCnt="0"/>
      <dgm:spPr/>
    </dgm:pt>
    <dgm:pt modelId="{A344DFB7-0109-4AD5-8E9F-322DE52FD936}" type="pres">
      <dgm:prSet presAssocID="{1548E332-F2D1-4156-B3B3-A6FF39DD12C2}" presName="composite" presStyleCnt="0"/>
      <dgm:spPr/>
    </dgm:pt>
    <dgm:pt modelId="{80CBA2C3-FA77-4D47-84C8-7225F61E68E2}" type="pres">
      <dgm:prSet presAssocID="{1548E332-F2D1-4156-B3B3-A6FF39DD12C2}" presName="rect1" presStyleLbl="bgImgPlace1" presStyleIdx="1" presStyleCnt="6"/>
      <dgm:spPr>
        <a:blipFill rotWithShape="1">
          <a:blip xmlns:r="http://schemas.openxmlformats.org/officeDocument/2006/relationships" r:embed="rId2"/>
          <a:stretch>
            <a:fillRect/>
          </a:stretch>
        </a:blipFill>
      </dgm:spPr>
    </dgm:pt>
    <dgm:pt modelId="{3EFE6D6D-7B2A-4CEF-A31F-619C74AC91FC}" type="pres">
      <dgm:prSet presAssocID="{1548E332-F2D1-4156-B3B3-A6FF39DD12C2}" presName="wedgeRectCallout1" presStyleLbl="node1" presStyleIdx="1" presStyleCnt="6">
        <dgm:presLayoutVars>
          <dgm:bulletEnabled val="1"/>
        </dgm:presLayoutVars>
      </dgm:prSet>
      <dgm:spPr/>
    </dgm:pt>
    <dgm:pt modelId="{DDBDA3D4-9251-4C15-AC78-F4837FA15C28}" type="pres">
      <dgm:prSet presAssocID="{BE9D9B90-AEC3-48D8-BDAB-577B120DD2AC}" presName="sibTrans" presStyleCnt="0"/>
      <dgm:spPr/>
    </dgm:pt>
    <dgm:pt modelId="{FC7D8C69-2D47-430A-82CD-11B06EBC1F40}" type="pres">
      <dgm:prSet presAssocID="{BFCAEA3F-6930-49E2-89FA-C10123072A06}" presName="composite" presStyleCnt="0"/>
      <dgm:spPr/>
    </dgm:pt>
    <dgm:pt modelId="{CE8AB7EB-DDCE-4B53-9EAF-D25704617B8D}" type="pres">
      <dgm:prSet presAssocID="{BFCAEA3F-6930-49E2-89FA-C10123072A06}" presName="rect1" presStyleLbl="bgImgPlace1" presStyleIdx="2" presStyleCnt="6"/>
      <dgm:spPr>
        <a:blipFill rotWithShape="1">
          <a:blip xmlns:r="http://schemas.openxmlformats.org/officeDocument/2006/relationships" r:embed="rId3"/>
          <a:stretch>
            <a:fillRect/>
          </a:stretch>
        </a:blipFill>
      </dgm:spPr>
    </dgm:pt>
    <dgm:pt modelId="{541B83E7-0B3A-4E3E-975C-7758AB488B3C}" type="pres">
      <dgm:prSet presAssocID="{BFCAEA3F-6930-49E2-89FA-C10123072A06}" presName="wedgeRectCallout1" presStyleLbl="node1" presStyleIdx="2" presStyleCnt="6">
        <dgm:presLayoutVars>
          <dgm:bulletEnabled val="1"/>
        </dgm:presLayoutVars>
      </dgm:prSet>
      <dgm:spPr/>
    </dgm:pt>
    <dgm:pt modelId="{082D692B-AFFC-43F0-85D6-47E252835158}" type="pres">
      <dgm:prSet presAssocID="{C7170849-E3B0-4FA5-B52E-6755931B8024}" presName="sibTrans" presStyleCnt="0"/>
      <dgm:spPr/>
    </dgm:pt>
    <dgm:pt modelId="{E46C8FB1-B517-4AF2-940B-656F3ABBFD75}" type="pres">
      <dgm:prSet presAssocID="{869FF06D-021D-466F-AC69-C84F68BEEF51}" presName="composite" presStyleCnt="0"/>
      <dgm:spPr/>
    </dgm:pt>
    <dgm:pt modelId="{86020B2D-3E10-48B5-AC21-B231C2F4FBC5}" type="pres">
      <dgm:prSet presAssocID="{869FF06D-021D-466F-AC69-C84F68BEEF51}" presName="rect1" presStyleLbl="bgImgPlace1" presStyleIdx="3" presStyleCnt="6"/>
      <dgm:spPr>
        <a:blipFill rotWithShape="1">
          <a:blip xmlns:r="http://schemas.openxmlformats.org/officeDocument/2006/relationships" r:embed="rId4"/>
          <a:stretch>
            <a:fillRect/>
          </a:stretch>
        </a:blipFill>
      </dgm:spPr>
    </dgm:pt>
    <dgm:pt modelId="{7B43E17B-1D29-4303-889D-30C8A79D0E23}" type="pres">
      <dgm:prSet presAssocID="{869FF06D-021D-466F-AC69-C84F68BEEF51}" presName="wedgeRectCallout1" presStyleLbl="node1" presStyleIdx="3" presStyleCnt="6">
        <dgm:presLayoutVars>
          <dgm:bulletEnabled val="1"/>
        </dgm:presLayoutVars>
      </dgm:prSet>
      <dgm:spPr/>
    </dgm:pt>
    <dgm:pt modelId="{73825EF1-DFA1-4F68-B01A-EB4099CD6F10}" type="pres">
      <dgm:prSet presAssocID="{9FDC17FA-2A38-470A-B285-5F96E78EFA61}" presName="sibTrans" presStyleCnt="0"/>
      <dgm:spPr/>
    </dgm:pt>
    <dgm:pt modelId="{CF8B8494-25FE-4915-B0B3-810A52B15A35}" type="pres">
      <dgm:prSet presAssocID="{56E5ED61-3DAE-4322-9DDD-AE8FE93606F0}" presName="composite" presStyleCnt="0"/>
      <dgm:spPr/>
    </dgm:pt>
    <dgm:pt modelId="{D9D9A150-FAA1-4AEB-9BCC-73F3053E1B96}" type="pres">
      <dgm:prSet presAssocID="{56E5ED61-3DAE-4322-9DDD-AE8FE93606F0}" presName="rect1" presStyleLbl="bgImgPlace1" presStyleIdx="4" presStyleCnt="6"/>
      <dgm:spPr>
        <a:blipFill rotWithShape="1">
          <a:blip xmlns:r="http://schemas.openxmlformats.org/officeDocument/2006/relationships" r:embed="rId5"/>
          <a:stretch>
            <a:fillRect/>
          </a:stretch>
        </a:blipFill>
      </dgm:spPr>
    </dgm:pt>
    <dgm:pt modelId="{AD13C949-52B2-4E3C-84F3-40C114C0317E}" type="pres">
      <dgm:prSet presAssocID="{56E5ED61-3DAE-4322-9DDD-AE8FE93606F0}" presName="wedgeRectCallout1" presStyleLbl="node1" presStyleIdx="4" presStyleCnt="6">
        <dgm:presLayoutVars>
          <dgm:bulletEnabled val="1"/>
        </dgm:presLayoutVars>
      </dgm:prSet>
      <dgm:spPr/>
    </dgm:pt>
    <dgm:pt modelId="{3109DB47-D217-43C1-8A28-3FB3B801FF3A}" type="pres">
      <dgm:prSet presAssocID="{E0B6C97C-FF24-4903-8CB7-B3630E155ECA}" presName="sibTrans" presStyleCnt="0"/>
      <dgm:spPr/>
    </dgm:pt>
    <dgm:pt modelId="{6D2DE866-20E8-4119-9857-54E6DFA079BE}" type="pres">
      <dgm:prSet presAssocID="{F53D410B-B935-48E6-887D-79D7E3F764FC}" presName="composite" presStyleCnt="0"/>
      <dgm:spPr/>
    </dgm:pt>
    <dgm:pt modelId="{44E746CD-93C8-4E52-A503-F1C650D45248}" type="pres">
      <dgm:prSet presAssocID="{F53D410B-B935-48E6-887D-79D7E3F764FC}" presName="rect1" presStyleLbl="bgImgPlace1" presStyleIdx="5" presStyleCnt="6"/>
      <dgm:spPr>
        <a:blipFill rotWithShape="1">
          <a:blip xmlns:r="http://schemas.openxmlformats.org/officeDocument/2006/relationships" r:embed="rId6"/>
          <a:stretch>
            <a:fillRect/>
          </a:stretch>
        </a:blipFill>
      </dgm:spPr>
    </dgm:pt>
    <dgm:pt modelId="{4BF03D9F-1E63-4167-AC76-817D45536BBC}" type="pres">
      <dgm:prSet presAssocID="{F53D410B-B935-48E6-887D-79D7E3F764FC}" presName="wedgeRectCallout1" presStyleLbl="node1" presStyleIdx="5" presStyleCnt="6">
        <dgm:presLayoutVars>
          <dgm:bulletEnabled val="1"/>
        </dgm:presLayoutVars>
      </dgm:prSet>
      <dgm:spPr/>
    </dgm:pt>
  </dgm:ptLst>
  <dgm:cxnLst>
    <dgm:cxn modelId="{2710C02E-D881-4B4E-B3A5-FDC598B2908C}" srcId="{DAAFC5F5-CE49-4A58-BFB5-EFDC7AA82DC0}" destId="{56E5ED61-3DAE-4322-9DDD-AE8FE93606F0}" srcOrd="4" destOrd="0" parTransId="{5F649CA8-5919-42C7-8694-C80F76F2BCA0}" sibTransId="{E0B6C97C-FF24-4903-8CB7-B3630E155ECA}"/>
    <dgm:cxn modelId="{E8B6C546-B11B-4B31-AA56-968DFACFFCCB}" srcId="{DAAFC5F5-CE49-4A58-BFB5-EFDC7AA82DC0}" destId="{BFCAEA3F-6930-49E2-89FA-C10123072A06}" srcOrd="2" destOrd="0" parTransId="{37C62D29-A77F-4603-9FA7-41ABCE5450F1}" sibTransId="{C7170849-E3B0-4FA5-B52E-6755931B8024}"/>
    <dgm:cxn modelId="{AC103749-AA88-4A68-964C-ECDFF41A0E37}" type="presOf" srcId="{56E5ED61-3DAE-4322-9DDD-AE8FE93606F0}" destId="{AD13C949-52B2-4E3C-84F3-40C114C0317E}" srcOrd="0" destOrd="0" presId="urn:microsoft.com/office/officeart/2008/layout/BendingPictureCaptionList"/>
    <dgm:cxn modelId="{97499B58-A334-49C2-9E55-E72200B40FF7}" type="presOf" srcId="{869FF06D-021D-466F-AC69-C84F68BEEF51}" destId="{7B43E17B-1D29-4303-889D-30C8A79D0E23}" srcOrd="0" destOrd="0" presId="urn:microsoft.com/office/officeart/2008/layout/BendingPictureCaptionList"/>
    <dgm:cxn modelId="{8E10A396-9D8E-4513-8F69-E5887B24A400}" srcId="{DAAFC5F5-CE49-4A58-BFB5-EFDC7AA82DC0}" destId="{FFE46F72-CACF-42FB-92C4-383BDC9E65A7}" srcOrd="0" destOrd="0" parTransId="{1B244525-0613-4313-9E7D-A08F197D917E}" sibTransId="{DAA66D21-4EE3-453F-A71A-AD79899BD885}"/>
    <dgm:cxn modelId="{5E67C1A3-7C9F-4B74-8F5F-CD2EFF174DFD}" srcId="{DAAFC5F5-CE49-4A58-BFB5-EFDC7AA82DC0}" destId="{1548E332-F2D1-4156-B3B3-A6FF39DD12C2}" srcOrd="1" destOrd="0" parTransId="{29338769-ED28-4272-ABED-4E387783EA6F}" sibTransId="{BE9D9B90-AEC3-48D8-BDAB-577B120DD2AC}"/>
    <dgm:cxn modelId="{00C641AF-B8F5-4B47-A247-5BC3211FA17A}" srcId="{DAAFC5F5-CE49-4A58-BFB5-EFDC7AA82DC0}" destId="{F53D410B-B935-48E6-887D-79D7E3F764FC}" srcOrd="5" destOrd="0" parTransId="{800ED54F-F062-4B57-A5CF-09EE901A4B70}" sibTransId="{DB22892D-5941-4B5D-8016-54B1C7CA46CD}"/>
    <dgm:cxn modelId="{81D538C2-7A20-44E9-844F-4D8169FC5A40}" type="presOf" srcId="{BFCAEA3F-6930-49E2-89FA-C10123072A06}" destId="{541B83E7-0B3A-4E3E-975C-7758AB488B3C}" srcOrd="0" destOrd="0" presId="urn:microsoft.com/office/officeart/2008/layout/BendingPictureCaptionList"/>
    <dgm:cxn modelId="{1FAB69C4-4EE3-4D42-BE70-D490650A8A6E}" type="presOf" srcId="{F53D410B-B935-48E6-887D-79D7E3F764FC}" destId="{4BF03D9F-1E63-4167-AC76-817D45536BBC}" srcOrd="0" destOrd="0" presId="urn:microsoft.com/office/officeart/2008/layout/BendingPictureCaptionList"/>
    <dgm:cxn modelId="{73A12ED3-44D4-43ED-89FE-B614386C7DA9}" type="presOf" srcId="{FFE46F72-CACF-42FB-92C4-383BDC9E65A7}" destId="{2DB41003-6587-4793-926D-3542E199B7EB}" srcOrd="0" destOrd="0" presId="urn:microsoft.com/office/officeart/2008/layout/BendingPictureCaptionList"/>
    <dgm:cxn modelId="{487E7FDD-3758-4F85-BAC3-A01B6863B2EC}" srcId="{DAAFC5F5-CE49-4A58-BFB5-EFDC7AA82DC0}" destId="{869FF06D-021D-466F-AC69-C84F68BEEF51}" srcOrd="3" destOrd="0" parTransId="{0F11FE76-1118-47F4-9A9B-997D7693AEA2}" sibTransId="{9FDC17FA-2A38-470A-B285-5F96E78EFA61}"/>
    <dgm:cxn modelId="{8AABC4EB-6E1B-4CB0-B81A-B0CDDB2B1E28}" type="presOf" srcId="{DAAFC5F5-CE49-4A58-BFB5-EFDC7AA82DC0}" destId="{65D68FA7-6340-40BA-94F5-DC64162009E3}" srcOrd="0" destOrd="0" presId="urn:microsoft.com/office/officeart/2008/layout/BendingPictureCaptionList"/>
    <dgm:cxn modelId="{B48512FB-21D6-4EE6-991B-FF897623E4B7}" type="presOf" srcId="{1548E332-F2D1-4156-B3B3-A6FF39DD12C2}" destId="{3EFE6D6D-7B2A-4CEF-A31F-619C74AC91FC}" srcOrd="0" destOrd="0" presId="urn:microsoft.com/office/officeart/2008/layout/BendingPictureCaptionList"/>
    <dgm:cxn modelId="{2093744B-F0B3-42B4-88A7-94B12C685D43}" type="presParOf" srcId="{65D68FA7-6340-40BA-94F5-DC64162009E3}" destId="{F672F969-5B49-4921-A967-623EA77B9107}" srcOrd="0" destOrd="0" presId="urn:microsoft.com/office/officeart/2008/layout/BendingPictureCaptionList"/>
    <dgm:cxn modelId="{A9E43F6D-1F3A-49F0-B7D9-A37B89A87E3C}" type="presParOf" srcId="{F672F969-5B49-4921-A967-623EA77B9107}" destId="{9A12D9C0-990A-44D7-A463-DAA6E3EC1091}" srcOrd="0" destOrd="0" presId="urn:microsoft.com/office/officeart/2008/layout/BendingPictureCaptionList"/>
    <dgm:cxn modelId="{CC7A8735-1F14-4FE1-B09D-512CC9229F8A}" type="presParOf" srcId="{F672F969-5B49-4921-A967-623EA77B9107}" destId="{2DB41003-6587-4793-926D-3542E199B7EB}" srcOrd="1" destOrd="0" presId="urn:microsoft.com/office/officeart/2008/layout/BendingPictureCaptionList"/>
    <dgm:cxn modelId="{792195AE-707D-4675-9611-B38547D38552}" type="presParOf" srcId="{65D68FA7-6340-40BA-94F5-DC64162009E3}" destId="{E854F368-F0B6-4B3B-BF83-9A92BDBD4D74}" srcOrd="1" destOrd="0" presId="urn:microsoft.com/office/officeart/2008/layout/BendingPictureCaptionList"/>
    <dgm:cxn modelId="{2F291F24-4E51-4C54-8F92-19EF334B8B9B}" type="presParOf" srcId="{65D68FA7-6340-40BA-94F5-DC64162009E3}" destId="{A344DFB7-0109-4AD5-8E9F-322DE52FD936}" srcOrd="2" destOrd="0" presId="urn:microsoft.com/office/officeart/2008/layout/BendingPictureCaptionList"/>
    <dgm:cxn modelId="{4F44F336-F4F2-4171-9E7F-EB97193D7B27}" type="presParOf" srcId="{A344DFB7-0109-4AD5-8E9F-322DE52FD936}" destId="{80CBA2C3-FA77-4D47-84C8-7225F61E68E2}" srcOrd="0" destOrd="0" presId="urn:microsoft.com/office/officeart/2008/layout/BendingPictureCaptionList"/>
    <dgm:cxn modelId="{593FA9F6-F22F-41E8-ADB6-B035276D634E}" type="presParOf" srcId="{A344DFB7-0109-4AD5-8E9F-322DE52FD936}" destId="{3EFE6D6D-7B2A-4CEF-A31F-619C74AC91FC}" srcOrd="1" destOrd="0" presId="urn:microsoft.com/office/officeart/2008/layout/BendingPictureCaptionList"/>
    <dgm:cxn modelId="{5CF424BE-275D-4ED4-A00C-55D631845E6E}" type="presParOf" srcId="{65D68FA7-6340-40BA-94F5-DC64162009E3}" destId="{DDBDA3D4-9251-4C15-AC78-F4837FA15C28}" srcOrd="3" destOrd="0" presId="urn:microsoft.com/office/officeart/2008/layout/BendingPictureCaptionList"/>
    <dgm:cxn modelId="{E6FB9965-4C4B-49B4-B261-7F3BE0C77F4F}" type="presParOf" srcId="{65D68FA7-6340-40BA-94F5-DC64162009E3}" destId="{FC7D8C69-2D47-430A-82CD-11B06EBC1F40}" srcOrd="4" destOrd="0" presId="urn:microsoft.com/office/officeart/2008/layout/BendingPictureCaptionList"/>
    <dgm:cxn modelId="{8BDBFCAF-F0F9-4BDB-A51C-D29D12377B1B}" type="presParOf" srcId="{FC7D8C69-2D47-430A-82CD-11B06EBC1F40}" destId="{CE8AB7EB-DDCE-4B53-9EAF-D25704617B8D}" srcOrd="0" destOrd="0" presId="urn:microsoft.com/office/officeart/2008/layout/BendingPictureCaptionList"/>
    <dgm:cxn modelId="{8B02D7D5-0AA8-4721-A16A-CFC31B604B88}" type="presParOf" srcId="{FC7D8C69-2D47-430A-82CD-11B06EBC1F40}" destId="{541B83E7-0B3A-4E3E-975C-7758AB488B3C}" srcOrd="1" destOrd="0" presId="urn:microsoft.com/office/officeart/2008/layout/BendingPictureCaptionList"/>
    <dgm:cxn modelId="{8097679B-0880-40DE-B7A9-8E03043B03D5}" type="presParOf" srcId="{65D68FA7-6340-40BA-94F5-DC64162009E3}" destId="{082D692B-AFFC-43F0-85D6-47E252835158}" srcOrd="5" destOrd="0" presId="urn:microsoft.com/office/officeart/2008/layout/BendingPictureCaptionList"/>
    <dgm:cxn modelId="{31791D3C-0033-4A39-9A6C-A79F84F87764}" type="presParOf" srcId="{65D68FA7-6340-40BA-94F5-DC64162009E3}" destId="{E46C8FB1-B517-4AF2-940B-656F3ABBFD75}" srcOrd="6" destOrd="0" presId="urn:microsoft.com/office/officeart/2008/layout/BendingPictureCaptionList"/>
    <dgm:cxn modelId="{19907FFC-10AD-4538-BA85-BD5F032D4D5E}" type="presParOf" srcId="{E46C8FB1-B517-4AF2-940B-656F3ABBFD75}" destId="{86020B2D-3E10-48B5-AC21-B231C2F4FBC5}" srcOrd="0" destOrd="0" presId="urn:microsoft.com/office/officeart/2008/layout/BendingPictureCaptionList"/>
    <dgm:cxn modelId="{AE2B4D89-800F-4697-95D3-6523E25661CA}" type="presParOf" srcId="{E46C8FB1-B517-4AF2-940B-656F3ABBFD75}" destId="{7B43E17B-1D29-4303-889D-30C8A79D0E23}" srcOrd="1" destOrd="0" presId="urn:microsoft.com/office/officeart/2008/layout/BendingPictureCaptionList"/>
    <dgm:cxn modelId="{E58C4743-1085-4320-862B-BB11185BB76E}" type="presParOf" srcId="{65D68FA7-6340-40BA-94F5-DC64162009E3}" destId="{73825EF1-DFA1-4F68-B01A-EB4099CD6F10}" srcOrd="7" destOrd="0" presId="urn:microsoft.com/office/officeart/2008/layout/BendingPictureCaptionList"/>
    <dgm:cxn modelId="{1456860B-E978-47EA-BAA3-D8A89055BDF7}" type="presParOf" srcId="{65D68FA7-6340-40BA-94F5-DC64162009E3}" destId="{CF8B8494-25FE-4915-B0B3-810A52B15A35}" srcOrd="8" destOrd="0" presId="urn:microsoft.com/office/officeart/2008/layout/BendingPictureCaptionList"/>
    <dgm:cxn modelId="{27562BCF-0712-49FD-832E-376065D9E843}" type="presParOf" srcId="{CF8B8494-25FE-4915-B0B3-810A52B15A35}" destId="{D9D9A150-FAA1-4AEB-9BCC-73F3053E1B96}" srcOrd="0" destOrd="0" presId="urn:microsoft.com/office/officeart/2008/layout/BendingPictureCaptionList"/>
    <dgm:cxn modelId="{460C74AB-133E-47A0-9072-FA40520BFA97}" type="presParOf" srcId="{CF8B8494-25FE-4915-B0B3-810A52B15A35}" destId="{AD13C949-52B2-4E3C-84F3-40C114C0317E}" srcOrd="1" destOrd="0" presId="urn:microsoft.com/office/officeart/2008/layout/BendingPictureCaptionList"/>
    <dgm:cxn modelId="{091B1CC6-1F95-4F48-99E4-52561C920E19}" type="presParOf" srcId="{65D68FA7-6340-40BA-94F5-DC64162009E3}" destId="{3109DB47-D217-43C1-8A28-3FB3B801FF3A}" srcOrd="9" destOrd="0" presId="urn:microsoft.com/office/officeart/2008/layout/BendingPictureCaptionList"/>
    <dgm:cxn modelId="{091892EF-B302-4C2C-8346-0367EECB33D0}" type="presParOf" srcId="{65D68FA7-6340-40BA-94F5-DC64162009E3}" destId="{6D2DE866-20E8-4119-9857-54E6DFA079BE}" srcOrd="10" destOrd="0" presId="urn:microsoft.com/office/officeart/2008/layout/BendingPictureCaptionList"/>
    <dgm:cxn modelId="{CCF61C34-2EC3-4EAD-BDA9-C6E9F9EEA03E}" type="presParOf" srcId="{6D2DE866-20E8-4119-9857-54E6DFA079BE}" destId="{44E746CD-93C8-4E52-A503-F1C650D45248}" srcOrd="0" destOrd="0" presId="urn:microsoft.com/office/officeart/2008/layout/BendingPictureCaptionList"/>
    <dgm:cxn modelId="{698489DD-5FB1-4E24-89C4-883298AB2785}" type="presParOf" srcId="{6D2DE866-20E8-4119-9857-54E6DFA079BE}" destId="{4BF03D9F-1E63-4167-AC76-817D45536BBC}"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FC5F5-CE49-4A58-BFB5-EFDC7AA82DC0}" type="doc">
      <dgm:prSet loTypeId="urn:microsoft.com/office/officeart/2008/layout/BendingPictureCaptionList" loCatId="picture" qsTypeId="urn:microsoft.com/office/officeart/2005/8/quickstyle/simple3" qsCatId="simple" csTypeId="urn:microsoft.com/office/officeart/2005/8/colors/accent1_2" csCatId="accent1" phldr="1"/>
      <dgm:spPr/>
      <dgm:t>
        <a:bodyPr/>
        <a:lstStyle/>
        <a:p>
          <a:endParaRPr lang="en-US"/>
        </a:p>
      </dgm:t>
    </dgm:pt>
    <dgm:pt modelId="{A7C6783F-6108-4DAD-8D63-252730DE1A80}">
      <dgm:prSet/>
      <dgm:spPr/>
      <dgm:t>
        <a:bodyPr/>
        <a:lstStyle/>
        <a:p>
          <a:r>
            <a:rPr lang="en-US" dirty="0"/>
            <a:t>Shipping Document Processing </a:t>
          </a:r>
        </a:p>
      </dgm:t>
    </dgm:pt>
    <dgm:pt modelId="{90ED1A30-D950-480D-99DA-EA53273CCE24}" type="sibTrans" cxnId="{5F55FAA9-6AFD-44EA-BE6A-E33ED24F53A8}">
      <dgm:prSet/>
      <dgm:spPr/>
      <dgm:t>
        <a:bodyPr/>
        <a:lstStyle/>
        <a:p>
          <a:endParaRPr lang="en-US"/>
        </a:p>
      </dgm:t>
    </dgm:pt>
    <dgm:pt modelId="{84697CB2-410E-47A4-B97C-12FAFA6A2D65}" type="parTrans" cxnId="{5F55FAA9-6AFD-44EA-BE6A-E33ED24F53A8}">
      <dgm:prSet/>
      <dgm:spPr/>
      <dgm:t>
        <a:bodyPr/>
        <a:lstStyle/>
        <a:p>
          <a:endParaRPr lang="en-US"/>
        </a:p>
      </dgm:t>
    </dgm:pt>
    <dgm:pt modelId="{4EA2C4CB-5B4C-4FD2-9093-7F73E25B7C37}">
      <dgm:prSet/>
      <dgm:spPr/>
      <dgm:t>
        <a:bodyPr/>
        <a:lstStyle/>
        <a:p>
          <a:r>
            <a:rPr lang="en-US" dirty="0"/>
            <a:t>B2B Processing </a:t>
          </a:r>
        </a:p>
      </dgm:t>
    </dgm:pt>
    <dgm:pt modelId="{146C79FA-3674-4BC0-8CD0-FF164658269A}" type="sibTrans" cxnId="{0E5D4C2D-6AA7-4769-97E9-DD9A7D17DF58}">
      <dgm:prSet/>
      <dgm:spPr/>
      <dgm:t>
        <a:bodyPr/>
        <a:lstStyle/>
        <a:p>
          <a:endParaRPr lang="en-US"/>
        </a:p>
      </dgm:t>
    </dgm:pt>
    <dgm:pt modelId="{CDEF2B56-46E6-4F9D-B8D6-DFEBA6B112A8}" type="parTrans" cxnId="{0E5D4C2D-6AA7-4769-97E9-DD9A7D17DF58}">
      <dgm:prSet/>
      <dgm:spPr/>
      <dgm:t>
        <a:bodyPr/>
        <a:lstStyle/>
        <a:p>
          <a:endParaRPr lang="en-US"/>
        </a:p>
      </dgm:t>
    </dgm:pt>
    <dgm:pt modelId="{E0731C2F-069D-42E0-91A3-45C35AA58277}">
      <dgm:prSet/>
      <dgm:spPr/>
      <dgm:t>
        <a:bodyPr/>
        <a:lstStyle/>
        <a:p>
          <a:r>
            <a:rPr lang="en-US"/>
            <a:t>CI Document Processing </a:t>
          </a:r>
          <a:endParaRPr lang="en-US" dirty="0"/>
        </a:p>
      </dgm:t>
    </dgm:pt>
    <dgm:pt modelId="{2D23CFE2-0CC8-4FEB-A68B-22C5F6115A73}" type="sibTrans" cxnId="{4EBAE13C-E82F-4250-8621-E63A23952CCB}">
      <dgm:prSet/>
      <dgm:spPr/>
      <dgm:t>
        <a:bodyPr/>
        <a:lstStyle/>
        <a:p>
          <a:endParaRPr lang="en-US"/>
        </a:p>
      </dgm:t>
    </dgm:pt>
    <dgm:pt modelId="{815CE856-B972-4AAB-B13A-24A5ADD723C4}" type="parTrans" cxnId="{4EBAE13C-E82F-4250-8621-E63A23952CCB}">
      <dgm:prSet/>
      <dgm:spPr/>
      <dgm:t>
        <a:bodyPr/>
        <a:lstStyle/>
        <a:p>
          <a:endParaRPr lang="en-US"/>
        </a:p>
      </dgm:t>
    </dgm:pt>
    <dgm:pt modelId="{BF125107-781E-41DF-86D0-3178592E6A95}">
      <dgm:prSet/>
      <dgm:spPr/>
      <dgm:t>
        <a:bodyPr/>
        <a:lstStyle/>
        <a:p>
          <a:r>
            <a:rPr lang="en-US"/>
            <a:t>Sales contact to LC Conversion </a:t>
          </a:r>
          <a:endParaRPr lang="en-US" dirty="0"/>
        </a:p>
      </dgm:t>
    </dgm:pt>
    <dgm:pt modelId="{BDFC2975-3185-432E-94C4-2AD88BA82A7D}" type="sibTrans" cxnId="{D986FA09-0EEC-4F9E-89CF-4A853D41D376}">
      <dgm:prSet/>
      <dgm:spPr/>
      <dgm:t>
        <a:bodyPr/>
        <a:lstStyle/>
        <a:p>
          <a:endParaRPr lang="en-US"/>
        </a:p>
      </dgm:t>
    </dgm:pt>
    <dgm:pt modelId="{92D3E893-6202-4836-8337-25CE4B8F90DF}" type="parTrans" cxnId="{D986FA09-0EEC-4F9E-89CF-4A853D41D376}">
      <dgm:prSet/>
      <dgm:spPr/>
      <dgm:t>
        <a:bodyPr/>
        <a:lstStyle/>
        <a:p>
          <a:endParaRPr lang="en-US"/>
        </a:p>
      </dgm:t>
    </dgm:pt>
    <dgm:pt modelId="{AA4E8978-FF27-4B24-9998-F41658069C0F}">
      <dgm:prSet/>
      <dgm:spPr/>
      <dgm:t>
        <a:bodyPr/>
        <a:lstStyle/>
        <a:p>
          <a:r>
            <a:rPr lang="en-US" dirty="0"/>
            <a:t>Sales Contract manage</a:t>
          </a:r>
        </a:p>
      </dgm:t>
    </dgm:pt>
    <dgm:pt modelId="{76059F10-57CC-4C25-AA9F-5522593CEBC1}" type="sibTrans" cxnId="{1F53F12F-ECE0-4D81-A0E7-E4CF01FF425F}">
      <dgm:prSet/>
      <dgm:spPr/>
      <dgm:t>
        <a:bodyPr/>
        <a:lstStyle/>
        <a:p>
          <a:endParaRPr lang="en-US"/>
        </a:p>
      </dgm:t>
    </dgm:pt>
    <dgm:pt modelId="{8D6B0822-6DB9-4329-9D70-E42C0C87AFD0}" type="parTrans" cxnId="{1F53F12F-ECE0-4D81-A0E7-E4CF01FF425F}">
      <dgm:prSet/>
      <dgm:spPr/>
      <dgm:t>
        <a:bodyPr/>
        <a:lstStyle/>
        <a:p>
          <a:endParaRPr lang="en-US"/>
        </a:p>
      </dgm:t>
    </dgm:pt>
    <dgm:pt modelId="{61F9D95F-C3BD-4B24-9840-68C27DE52BEA}">
      <dgm:prSet/>
      <dgm:spPr/>
      <dgm:t>
        <a:bodyPr/>
        <a:lstStyle/>
        <a:p>
          <a:r>
            <a:rPr lang="en-US" dirty="0"/>
            <a:t>Invoice Settlement</a:t>
          </a:r>
        </a:p>
      </dgm:t>
    </dgm:pt>
    <dgm:pt modelId="{816A78B7-D98E-44F0-A345-F02B69E3FBF8}" type="sibTrans" cxnId="{375C708F-4F2A-42DE-B68B-A68DEDFA56C0}">
      <dgm:prSet/>
      <dgm:spPr/>
      <dgm:t>
        <a:bodyPr/>
        <a:lstStyle/>
        <a:p>
          <a:endParaRPr lang="en-US"/>
        </a:p>
      </dgm:t>
    </dgm:pt>
    <dgm:pt modelId="{19EB42E1-B0C8-4E73-9DF7-6FA7CE9B3188}" type="parTrans" cxnId="{375C708F-4F2A-42DE-B68B-A68DEDFA56C0}">
      <dgm:prSet/>
      <dgm:spPr/>
      <dgm:t>
        <a:bodyPr/>
        <a:lstStyle/>
        <a:p>
          <a:endParaRPr lang="en-US"/>
        </a:p>
      </dgm:t>
    </dgm:pt>
    <dgm:pt modelId="{65D68FA7-6340-40BA-94F5-DC64162009E3}" type="pres">
      <dgm:prSet presAssocID="{DAAFC5F5-CE49-4A58-BFB5-EFDC7AA82DC0}" presName="Name0" presStyleCnt="0">
        <dgm:presLayoutVars>
          <dgm:dir/>
          <dgm:resizeHandles val="exact"/>
        </dgm:presLayoutVars>
      </dgm:prSet>
      <dgm:spPr/>
    </dgm:pt>
    <dgm:pt modelId="{8E2309D1-2080-4086-85F2-50380D62BDE1}" type="pres">
      <dgm:prSet presAssocID="{A7C6783F-6108-4DAD-8D63-252730DE1A80}" presName="composite" presStyleCnt="0"/>
      <dgm:spPr/>
    </dgm:pt>
    <dgm:pt modelId="{E44431AB-E09C-4A45-B794-C3B760392C29}" type="pres">
      <dgm:prSet presAssocID="{A7C6783F-6108-4DAD-8D63-252730DE1A80}" presName="rect1" presStyleLbl="bgImgPlace1" presStyleIdx="0" presStyleCnt="6"/>
      <dgm:spPr>
        <a:blipFill rotWithShape="1">
          <a:blip xmlns:r="http://schemas.openxmlformats.org/officeDocument/2006/relationships" r:embed="rId1"/>
          <a:stretch>
            <a:fillRect/>
          </a:stretch>
        </a:blipFill>
      </dgm:spPr>
    </dgm:pt>
    <dgm:pt modelId="{6115CA45-9642-4B29-AE2E-BD9EC5A39E93}" type="pres">
      <dgm:prSet presAssocID="{A7C6783F-6108-4DAD-8D63-252730DE1A80}" presName="wedgeRectCallout1" presStyleLbl="node1" presStyleIdx="0" presStyleCnt="6">
        <dgm:presLayoutVars>
          <dgm:bulletEnabled val="1"/>
        </dgm:presLayoutVars>
      </dgm:prSet>
      <dgm:spPr/>
    </dgm:pt>
    <dgm:pt modelId="{59A5E718-70C5-45B0-923A-3EE0A876F5A1}" type="pres">
      <dgm:prSet presAssocID="{90ED1A30-D950-480D-99DA-EA53273CCE24}" presName="sibTrans" presStyleCnt="0"/>
      <dgm:spPr/>
    </dgm:pt>
    <dgm:pt modelId="{CF07869F-818F-4603-8265-D394658730E4}" type="pres">
      <dgm:prSet presAssocID="{61F9D95F-C3BD-4B24-9840-68C27DE52BEA}" presName="composite" presStyleCnt="0"/>
      <dgm:spPr/>
    </dgm:pt>
    <dgm:pt modelId="{57719957-667C-4C26-889D-0CEEB9DEDE39}" type="pres">
      <dgm:prSet presAssocID="{61F9D95F-C3BD-4B24-9840-68C27DE52BEA}" presName="rect1" presStyleLbl="bgImgPlace1" presStyleIdx="1" presStyleCnt="6"/>
      <dgm:spPr>
        <a:blipFill rotWithShape="1">
          <a:blip xmlns:r="http://schemas.openxmlformats.org/officeDocument/2006/relationships" r:embed="rId2"/>
          <a:stretch>
            <a:fillRect/>
          </a:stretch>
        </a:blipFill>
      </dgm:spPr>
    </dgm:pt>
    <dgm:pt modelId="{FD94F6CC-6693-4801-A345-EB16C890321E}" type="pres">
      <dgm:prSet presAssocID="{61F9D95F-C3BD-4B24-9840-68C27DE52BEA}" presName="wedgeRectCallout1" presStyleLbl="node1" presStyleIdx="1" presStyleCnt="6">
        <dgm:presLayoutVars>
          <dgm:bulletEnabled val="1"/>
        </dgm:presLayoutVars>
      </dgm:prSet>
      <dgm:spPr/>
    </dgm:pt>
    <dgm:pt modelId="{FFBE8D13-AA20-4AE9-A70D-71753DE707DF}" type="pres">
      <dgm:prSet presAssocID="{816A78B7-D98E-44F0-A345-F02B69E3FBF8}" presName="sibTrans" presStyleCnt="0"/>
      <dgm:spPr/>
    </dgm:pt>
    <dgm:pt modelId="{FB47D29E-0AEA-4E49-AE90-73E0EFBC8AC7}" type="pres">
      <dgm:prSet presAssocID="{AA4E8978-FF27-4B24-9998-F41658069C0F}" presName="composite" presStyleCnt="0"/>
      <dgm:spPr/>
    </dgm:pt>
    <dgm:pt modelId="{3C93FDC0-83FF-48CE-BC85-4662B05B8055}" type="pres">
      <dgm:prSet presAssocID="{AA4E8978-FF27-4B24-9998-F41658069C0F}" presName="rect1" presStyleLbl="bgImgPlace1" presStyleIdx="2" presStyleCnt="6"/>
      <dgm:spPr>
        <a:blipFill rotWithShape="1">
          <a:blip xmlns:r="http://schemas.openxmlformats.org/officeDocument/2006/relationships" r:embed="rId3"/>
          <a:stretch>
            <a:fillRect/>
          </a:stretch>
        </a:blipFill>
      </dgm:spPr>
    </dgm:pt>
    <dgm:pt modelId="{0DA3DD87-B4DA-4C16-AE00-188A92751CD1}" type="pres">
      <dgm:prSet presAssocID="{AA4E8978-FF27-4B24-9998-F41658069C0F}" presName="wedgeRectCallout1" presStyleLbl="node1" presStyleIdx="2" presStyleCnt="6">
        <dgm:presLayoutVars>
          <dgm:bulletEnabled val="1"/>
        </dgm:presLayoutVars>
      </dgm:prSet>
      <dgm:spPr/>
    </dgm:pt>
    <dgm:pt modelId="{DAD5BBD6-46BA-4696-B299-3335639DCA8C}" type="pres">
      <dgm:prSet presAssocID="{76059F10-57CC-4C25-AA9F-5522593CEBC1}" presName="sibTrans" presStyleCnt="0"/>
      <dgm:spPr/>
    </dgm:pt>
    <dgm:pt modelId="{71054AF7-41F6-43D1-A906-93D063D737E2}" type="pres">
      <dgm:prSet presAssocID="{BF125107-781E-41DF-86D0-3178592E6A95}" presName="composite" presStyleCnt="0"/>
      <dgm:spPr/>
    </dgm:pt>
    <dgm:pt modelId="{BE8EBB56-1478-4D77-9713-EE62724AC217}" type="pres">
      <dgm:prSet presAssocID="{BF125107-781E-41DF-86D0-3178592E6A95}" presName="rect1" presStyleLbl="bgImgPlace1" presStyleIdx="3" presStyleCnt="6"/>
      <dgm:spPr>
        <a:blipFill rotWithShape="1">
          <a:blip xmlns:r="http://schemas.openxmlformats.org/officeDocument/2006/relationships" r:embed="rId4"/>
          <a:stretch>
            <a:fillRect/>
          </a:stretch>
        </a:blipFill>
      </dgm:spPr>
    </dgm:pt>
    <dgm:pt modelId="{389F81EE-EBA6-4D48-A5A7-E4BA4D1A9DB6}" type="pres">
      <dgm:prSet presAssocID="{BF125107-781E-41DF-86D0-3178592E6A95}" presName="wedgeRectCallout1" presStyleLbl="node1" presStyleIdx="3" presStyleCnt="6">
        <dgm:presLayoutVars>
          <dgm:bulletEnabled val="1"/>
        </dgm:presLayoutVars>
      </dgm:prSet>
      <dgm:spPr/>
    </dgm:pt>
    <dgm:pt modelId="{E4AC9D8E-7EFB-4494-8B6F-E76334CDA126}" type="pres">
      <dgm:prSet presAssocID="{BDFC2975-3185-432E-94C4-2AD88BA82A7D}" presName="sibTrans" presStyleCnt="0"/>
      <dgm:spPr/>
    </dgm:pt>
    <dgm:pt modelId="{F59987B7-A7B3-4888-9F17-8CE1724CDE52}" type="pres">
      <dgm:prSet presAssocID="{E0731C2F-069D-42E0-91A3-45C35AA58277}" presName="composite" presStyleCnt="0"/>
      <dgm:spPr/>
    </dgm:pt>
    <dgm:pt modelId="{4F4BB648-14F0-4424-97DA-600B2B085900}" type="pres">
      <dgm:prSet presAssocID="{E0731C2F-069D-42E0-91A3-45C35AA58277}" presName="rect1" presStyleLbl="bgImgPlace1" presStyleIdx="4" presStyleCnt="6"/>
      <dgm:spPr>
        <a:blipFill rotWithShape="1">
          <a:blip xmlns:r="http://schemas.openxmlformats.org/officeDocument/2006/relationships" r:embed="rId5"/>
          <a:stretch>
            <a:fillRect/>
          </a:stretch>
        </a:blipFill>
      </dgm:spPr>
    </dgm:pt>
    <dgm:pt modelId="{314247AD-9214-4E34-8759-FC9458D8FD7F}" type="pres">
      <dgm:prSet presAssocID="{E0731C2F-069D-42E0-91A3-45C35AA58277}" presName="wedgeRectCallout1" presStyleLbl="node1" presStyleIdx="4" presStyleCnt="6">
        <dgm:presLayoutVars>
          <dgm:bulletEnabled val="1"/>
        </dgm:presLayoutVars>
      </dgm:prSet>
      <dgm:spPr/>
    </dgm:pt>
    <dgm:pt modelId="{21CD2E69-0DC2-4833-9CE4-2AB90770C473}" type="pres">
      <dgm:prSet presAssocID="{2D23CFE2-0CC8-4FEB-A68B-22C5F6115A73}" presName="sibTrans" presStyleCnt="0"/>
      <dgm:spPr/>
    </dgm:pt>
    <dgm:pt modelId="{E45EFCA9-A7A9-4183-9746-160272E0E858}" type="pres">
      <dgm:prSet presAssocID="{4EA2C4CB-5B4C-4FD2-9093-7F73E25B7C37}" presName="composite" presStyleCnt="0"/>
      <dgm:spPr/>
    </dgm:pt>
    <dgm:pt modelId="{09F51B08-8EF2-4953-995D-A1F7A149B785}" type="pres">
      <dgm:prSet presAssocID="{4EA2C4CB-5B4C-4FD2-9093-7F73E25B7C37}" presName="rect1" presStyleLbl="bgImgPlace1" presStyleIdx="5" presStyleCnt="6"/>
      <dgm:spPr>
        <a:blipFill rotWithShape="1">
          <a:blip xmlns:r="http://schemas.openxmlformats.org/officeDocument/2006/relationships" r:embed="rId6"/>
          <a:stretch>
            <a:fillRect/>
          </a:stretch>
        </a:blipFill>
      </dgm:spPr>
    </dgm:pt>
    <dgm:pt modelId="{DEDE143E-DEE8-4F2D-BAB2-726271F22500}" type="pres">
      <dgm:prSet presAssocID="{4EA2C4CB-5B4C-4FD2-9093-7F73E25B7C37}" presName="wedgeRectCallout1" presStyleLbl="node1" presStyleIdx="5" presStyleCnt="6">
        <dgm:presLayoutVars>
          <dgm:bulletEnabled val="1"/>
        </dgm:presLayoutVars>
      </dgm:prSet>
      <dgm:spPr/>
    </dgm:pt>
  </dgm:ptLst>
  <dgm:cxnLst>
    <dgm:cxn modelId="{D986FA09-0EEC-4F9E-89CF-4A853D41D376}" srcId="{DAAFC5F5-CE49-4A58-BFB5-EFDC7AA82DC0}" destId="{BF125107-781E-41DF-86D0-3178592E6A95}" srcOrd="3" destOrd="0" parTransId="{92D3E893-6202-4836-8337-25CE4B8F90DF}" sibTransId="{BDFC2975-3185-432E-94C4-2AD88BA82A7D}"/>
    <dgm:cxn modelId="{1CF0F21F-1C67-4779-9007-9A64BA171857}" type="presOf" srcId="{DAAFC5F5-CE49-4A58-BFB5-EFDC7AA82DC0}" destId="{65D68FA7-6340-40BA-94F5-DC64162009E3}" srcOrd="0" destOrd="0" presId="urn:microsoft.com/office/officeart/2008/layout/BendingPictureCaptionList"/>
    <dgm:cxn modelId="{0E5D4C2D-6AA7-4769-97E9-DD9A7D17DF58}" srcId="{DAAFC5F5-CE49-4A58-BFB5-EFDC7AA82DC0}" destId="{4EA2C4CB-5B4C-4FD2-9093-7F73E25B7C37}" srcOrd="5" destOrd="0" parTransId="{CDEF2B56-46E6-4F9D-B8D6-DFEBA6B112A8}" sibTransId="{146C79FA-3674-4BC0-8CD0-FF164658269A}"/>
    <dgm:cxn modelId="{1F53F12F-ECE0-4D81-A0E7-E4CF01FF425F}" srcId="{DAAFC5F5-CE49-4A58-BFB5-EFDC7AA82DC0}" destId="{AA4E8978-FF27-4B24-9998-F41658069C0F}" srcOrd="2" destOrd="0" parTransId="{8D6B0822-6DB9-4329-9D70-E42C0C87AFD0}" sibTransId="{76059F10-57CC-4C25-AA9F-5522593CEBC1}"/>
    <dgm:cxn modelId="{AD060334-E785-40D6-8C28-093D1F27C370}" type="presOf" srcId="{E0731C2F-069D-42E0-91A3-45C35AA58277}" destId="{314247AD-9214-4E34-8759-FC9458D8FD7F}" srcOrd="0" destOrd="0" presId="urn:microsoft.com/office/officeart/2008/layout/BendingPictureCaptionList"/>
    <dgm:cxn modelId="{4EBAE13C-E82F-4250-8621-E63A23952CCB}" srcId="{DAAFC5F5-CE49-4A58-BFB5-EFDC7AA82DC0}" destId="{E0731C2F-069D-42E0-91A3-45C35AA58277}" srcOrd="4" destOrd="0" parTransId="{815CE856-B972-4AAB-B13A-24A5ADD723C4}" sibTransId="{2D23CFE2-0CC8-4FEB-A68B-22C5F6115A73}"/>
    <dgm:cxn modelId="{41D00943-90F7-4809-A778-82994D5BC652}" type="presOf" srcId="{A7C6783F-6108-4DAD-8D63-252730DE1A80}" destId="{6115CA45-9642-4B29-AE2E-BD9EC5A39E93}" srcOrd="0" destOrd="0" presId="urn:microsoft.com/office/officeart/2008/layout/BendingPictureCaptionList"/>
    <dgm:cxn modelId="{745C8669-E2D9-49E6-8F64-3A6A8AC6B8B8}" type="presOf" srcId="{61F9D95F-C3BD-4B24-9840-68C27DE52BEA}" destId="{FD94F6CC-6693-4801-A345-EB16C890321E}" srcOrd="0" destOrd="0" presId="urn:microsoft.com/office/officeart/2008/layout/BendingPictureCaptionList"/>
    <dgm:cxn modelId="{5D9A7253-9EAE-4F14-86CE-DE5E8C5377BF}" type="presOf" srcId="{4EA2C4CB-5B4C-4FD2-9093-7F73E25B7C37}" destId="{DEDE143E-DEE8-4F2D-BAB2-726271F22500}" srcOrd="0" destOrd="0" presId="urn:microsoft.com/office/officeart/2008/layout/BendingPictureCaptionList"/>
    <dgm:cxn modelId="{375C708F-4F2A-42DE-B68B-A68DEDFA56C0}" srcId="{DAAFC5F5-CE49-4A58-BFB5-EFDC7AA82DC0}" destId="{61F9D95F-C3BD-4B24-9840-68C27DE52BEA}" srcOrd="1" destOrd="0" parTransId="{19EB42E1-B0C8-4E73-9DF7-6FA7CE9B3188}" sibTransId="{816A78B7-D98E-44F0-A345-F02B69E3FBF8}"/>
    <dgm:cxn modelId="{45ED7096-FD89-4DF7-BFC6-7141F189FCB8}" type="presOf" srcId="{BF125107-781E-41DF-86D0-3178592E6A95}" destId="{389F81EE-EBA6-4D48-A5A7-E4BA4D1A9DB6}" srcOrd="0" destOrd="0" presId="urn:microsoft.com/office/officeart/2008/layout/BendingPictureCaptionList"/>
    <dgm:cxn modelId="{5F55FAA9-6AFD-44EA-BE6A-E33ED24F53A8}" srcId="{DAAFC5F5-CE49-4A58-BFB5-EFDC7AA82DC0}" destId="{A7C6783F-6108-4DAD-8D63-252730DE1A80}" srcOrd="0" destOrd="0" parTransId="{84697CB2-410E-47A4-B97C-12FAFA6A2D65}" sibTransId="{90ED1A30-D950-480D-99DA-EA53273CCE24}"/>
    <dgm:cxn modelId="{4B0A30C9-4932-4B34-8969-CABEB85562F5}" type="presOf" srcId="{AA4E8978-FF27-4B24-9998-F41658069C0F}" destId="{0DA3DD87-B4DA-4C16-AE00-188A92751CD1}" srcOrd="0" destOrd="0" presId="urn:microsoft.com/office/officeart/2008/layout/BendingPictureCaptionList"/>
    <dgm:cxn modelId="{23319904-A868-489A-AC81-E0F74BF01893}" type="presParOf" srcId="{65D68FA7-6340-40BA-94F5-DC64162009E3}" destId="{8E2309D1-2080-4086-85F2-50380D62BDE1}" srcOrd="0" destOrd="0" presId="urn:microsoft.com/office/officeart/2008/layout/BendingPictureCaptionList"/>
    <dgm:cxn modelId="{FE9C30A4-D561-42D3-A9F8-A33B544B1FB9}" type="presParOf" srcId="{8E2309D1-2080-4086-85F2-50380D62BDE1}" destId="{E44431AB-E09C-4A45-B794-C3B760392C29}" srcOrd="0" destOrd="0" presId="urn:microsoft.com/office/officeart/2008/layout/BendingPictureCaptionList"/>
    <dgm:cxn modelId="{4CA32C19-2226-4189-ACD3-3967953B6286}" type="presParOf" srcId="{8E2309D1-2080-4086-85F2-50380D62BDE1}" destId="{6115CA45-9642-4B29-AE2E-BD9EC5A39E93}" srcOrd="1" destOrd="0" presId="urn:microsoft.com/office/officeart/2008/layout/BendingPictureCaptionList"/>
    <dgm:cxn modelId="{37D38FA0-D1BE-489A-A94C-905E7595CD18}" type="presParOf" srcId="{65D68FA7-6340-40BA-94F5-DC64162009E3}" destId="{59A5E718-70C5-45B0-923A-3EE0A876F5A1}" srcOrd="1" destOrd="0" presId="urn:microsoft.com/office/officeart/2008/layout/BendingPictureCaptionList"/>
    <dgm:cxn modelId="{CB782A67-DC58-4C5A-BD8F-2C7A8BE48440}" type="presParOf" srcId="{65D68FA7-6340-40BA-94F5-DC64162009E3}" destId="{CF07869F-818F-4603-8265-D394658730E4}" srcOrd="2" destOrd="0" presId="urn:microsoft.com/office/officeart/2008/layout/BendingPictureCaptionList"/>
    <dgm:cxn modelId="{720A069F-2F12-407A-AE34-1F1CD4D3FD84}" type="presParOf" srcId="{CF07869F-818F-4603-8265-D394658730E4}" destId="{57719957-667C-4C26-889D-0CEEB9DEDE39}" srcOrd="0" destOrd="0" presId="urn:microsoft.com/office/officeart/2008/layout/BendingPictureCaptionList"/>
    <dgm:cxn modelId="{39ACB864-3DF7-4634-BF82-F5493083930A}" type="presParOf" srcId="{CF07869F-818F-4603-8265-D394658730E4}" destId="{FD94F6CC-6693-4801-A345-EB16C890321E}" srcOrd="1" destOrd="0" presId="urn:microsoft.com/office/officeart/2008/layout/BendingPictureCaptionList"/>
    <dgm:cxn modelId="{EEA4A539-2A99-4E3F-B6AF-79D582E29D7C}" type="presParOf" srcId="{65D68FA7-6340-40BA-94F5-DC64162009E3}" destId="{FFBE8D13-AA20-4AE9-A70D-71753DE707DF}" srcOrd="3" destOrd="0" presId="urn:microsoft.com/office/officeart/2008/layout/BendingPictureCaptionList"/>
    <dgm:cxn modelId="{8ABA2EE3-6C9E-452A-8D81-0080D85B6B93}" type="presParOf" srcId="{65D68FA7-6340-40BA-94F5-DC64162009E3}" destId="{FB47D29E-0AEA-4E49-AE90-73E0EFBC8AC7}" srcOrd="4" destOrd="0" presId="urn:microsoft.com/office/officeart/2008/layout/BendingPictureCaptionList"/>
    <dgm:cxn modelId="{C8195F5A-C776-4BEE-83AF-0DA968B8CE14}" type="presParOf" srcId="{FB47D29E-0AEA-4E49-AE90-73E0EFBC8AC7}" destId="{3C93FDC0-83FF-48CE-BC85-4662B05B8055}" srcOrd="0" destOrd="0" presId="urn:microsoft.com/office/officeart/2008/layout/BendingPictureCaptionList"/>
    <dgm:cxn modelId="{AA5810CC-48EE-4FC3-8E76-FF735CED60D5}" type="presParOf" srcId="{FB47D29E-0AEA-4E49-AE90-73E0EFBC8AC7}" destId="{0DA3DD87-B4DA-4C16-AE00-188A92751CD1}" srcOrd="1" destOrd="0" presId="urn:microsoft.com/office/officeart/2008/layout/BendingPictureCaptionList"/>
    <dgm:cxn modelId="{FFD0FA48-2AD5-4092-9476-084C888D5161}" type="presParOf" srcId="{65D68FA7-6340-40BA-94F5-DC64162009E3}" destId="{DAD5BBD6-46BA-4696-B299-3335639DCA8C}" srcOrd="5" destOrd="0" presId="urn:microsoft.com/office/officeart/2008/layout/BendingPictureCaptionList"/>
    <dgm:cxn modelId="{06A93AE5-AEB0-4696-8937-38E9F0860743}" type="presParOf" srcId="{65D68FA7-6340-40BA-94F5-DC64162009E3}" destId="{71054AF7-41F6-43D1-A906-93D063D737E2}" srcOrd="6" destOrd="0" presId="urn:microsoft.com/office/officeart/2008/layout/BendingPictureCaptionList"/>
    <dgm:cxn modelId="{CFB4F7DE-9655-4F57-8098-FD3C3BE360D8}" type="presParOf" srcId="{71054AF7-41F6-43D1-A906-93D063D737E2}" destId="{BE8EBB56-1478-4D77-9713-EE62724AC217}" srcOrd="0" destOrd="0" presId="urn:microsoft.com/office/officeart/2008/layout/BendingPictureCaptionList"/>
    <dgm:cxn modelId="{B5751BDF-7202-4C30-981D-68F8BADBC2F2}" type="presParOf" srcId="{71054AF7-41F6-43D1-A906-93D063D737E2}" destId="{389F81EE-EBA6-4D48-A5A7-E4BA4D1A9DB6}" srcOrd="1" destOrd="0" presId="urn:microsoft.com/office/officeart/2008/layout/BendingPictureCaptionList"/>
    <dgm:cxn modelId="{4850D440-9A07-4F00-ABAC-F0FD37CDC8DD}" type="presParOf" srcId="{65D68FA7-6340-40BA-94F5-DC64162009E3}" destId="{E4AC9D8E-7EFB-4494-8B6F-E76334CDA126}" srcOrd="7" destOrd="0" presId="urn:microsoft.com/office/officeart/2008/layout/BendingPictureCaptionList"/>
    <dgm:cxn modelId="{B49F86B9-6FD4-4EDA-94FD-D32ADF4C88CF}" type="presParOf" srcId="{65D68FA7-6340-40BA-94F5-DC64162009E3}" destId="{F59987B7-A7B3-4888-9F17-8CE1724CDE52}" srcOrd="8" destOrd="0" presId="urn:microsoft.com/office/officeart/2008/layout/BendingPictureCaptionList"/>
    <dgm:cxn modelId="{38C88CB9-6470-424E-8B13-EDBFA20CF444}" type="presParOf" srcId="{F59987B7-A7B3-4888-9F17-8CE1724CDE52}" destId="{4F4BB648-14F0-4424-97DA-600B2B085900}" srcOrd="0" destOrd="0" presId="urn:microsoft.com/office/officeart/2008/layout/BendingPictureCaptionList"/>
    <dgm:cxn modelId="{5A2472F1-9028-4A1F-8EAB-57ACDD48821A}" type="presParOf" srcId="{F59987B7-A7B3-4888-9F17-8CE1724CDE52}" destId="{314247AD-9214-4E34-8759-FC9458D8FD7F}" srcOrd="1" destOrd="0" presId="urn:microsoft.com/office/officeart/2008/layout/BendingPictureCaptionList"/>
    <dgm:cxn modelId="{8E9F6AEC-7B66-4E87-8E45-F875ED2B317B}" type="presParOf" srcId="{65D68FA7-6340-40BA-94F5-DC64162009E3}" destId="{21CD2E69-0DC2-4833-9CE4-2AB90770C473}" srcOrd="9" destOrd="0" presId="urn:microsoft.com/office/officeart/2008/layout/BendingPictureCaptionList"/>
    <dgm:cxn modelId="{FAC149C7-EB6B-499D-903C-CE98C433EC10}" type="presParOf" srcId="{65D68FA7-6340-40BA-94F5-DC64162009E3}" destId="{E45EFCA9-A7A9-4183-9746-160272E0E858}" srcOrd="10" destOrd="0" presId="urn:microsoft.com/office/officeart/2008/layout/BendingPictureCaptionList"/>
    <dgm:cxn modelId="{12770D89-5615-4FE4-A53E-B6CBD5185787}" type="presParOf" srcId="{E45EFCA9-A7A9-4183-9746-160272E0E858}" destId="{09F51B08-8EF2-4953-995D-A1F7A149B785}" srcOrd="0" destOrd="0" presId="urn:microsoft.com/office/officeart/2008/layout/BendingPictureCaptionList"/>
    <dgm:cxn modelId="{8200FC68-D05D-4493-BF36-F2E570376B11}" type="presParOf" srcId="{E45EFCA9-A7A9-4183-9746-160272E0E858}" destId="{DEDE143E-DEE8-4F2D-BAB2-726271F22500}"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99BCA1-E595-42B3-ADB5-3A92DBA60DAD}" type="doc">
      <dgm:prSet loTypeId="urn:microsoft.com/office/officeart/2008/layout/BendingPictureBlocks" loCatId="picture" qsTypeId="urn:microsoft.com/office/officeart/2005/8/quickstyle/simple3" qsCatId="simple" csTypeId="urn:microsoft.com/office/officeart/2005/8/colors/accent1_3" csCatId="accent1" phldr="1"/>
      <dgm:spPr/>
      <dgm:t>
        <a:bodyPr/>
        <a:lstStyle/>
        <a:p>
          <a:endParaRPr lang="en-US"/>
        </a:p>
      </dgm:t>
    </dgm:pt>
    <dgm:pt modelId="{9D119514-95D1-46FC-9725-FF8A5BDAE79F}">
      <dgm:prSet custT="1"/>
      <dgm:spPr/>
      <dgm:t>
        <a:bodyPr/>
        <a:lstStyle/>
        <a:p>
          <a:r>
            <a:rPr lang="en-US" sz="1300" dirty="0"/>
            <a:t>Work Order receive</a:t>
          </a:r>
          <a:endParaRPr lang="en-US" sz="1300" b="0" dirty="0">
            <a:ln/>
          </a:endParaRPr>
        </a:p>
      </dgm:t>
    </dgm:pt>
    <dgm:pt modelId="{30DAEFEE-A08A-44D5-BB97-51866C999833}" type="parTrans" cxnId="{70A7000E-4092-4535-A5D9-26920B083202}">
      <dgm:prSet/>
      <dgm:spPr/>
      <dgm:t>
        <a:bodyPr/>
        <a:lstStyle/>
        <a:p>
          <a:endParaRPr lang="en-US" b="0">
            <a:ln>
              <a:noFill/>
            </a:ln>
            <a:solidFill>
              <a:schemeClr val="bg1"/>
            </a:solidFill>
          </a:endParaRPr>
        </a:p>
      </dgm:t>
    </dgm:pt>
    <dgm:pt modelId="{0C170BDB-9C7E-4512-9CB2-C795E3EEBF79}" type="sibTrans" cxnId="{70A7000E-4092-4535-A5D9-26920B083202}">
      <dgm:prSet/>
      <dgm:spPr/>
      <dgm:t>
        <a:bodyPr/>
        <a:lstStyle/>
        <a:p>
          <a:endParaRPr lang="en-US" b="0">
            <a:ln>
              <a:noFill/>
            </a:ln>
            <a:solidFill>
              <a:schemeClr val="bg1"/>
            </a:solidFill>
          </a:endParaRPr>
        </a:p>
      </dgm:t>
    </dgm:pt>
    <dgm:pt modelId="{15F71D57-D0A2-463B-8783-BA1E9F833342}">
      <dgm:prSet custT="1"/>
      <dgm:spPr/>
      <dgm:t>
        <a:bodyPr/>
        <a:lstStyle/>
        <a:p>
          <a:r>
            <a:rPr lang="en-US" sz="1300" dirty="0"/>
            <a:t>Send Work Order</a:t>
          </a:r>
        </a:p>
      </dgm:t>
    </dgm:pt>
    <dgm:pt modelId="{67C13A8E-8D01-4DF7-BE05-38B831AE1465}" type="parTrans" cxnId="{3D655672-193C-454E-9342-DA301A1E4139}">
      <dgm:prSet/>
      <dgm:spPr/>
      <dgm:t>
        <a:bodyPr/>
        <a:lstStyle/>
        <a:p>
          <a:endParaRPr lang="en-US"/>
        </a:p>
      </dgm:t>
    </dgm:pt>
    <dgm:pt modelId="{AF93B81B-3C30-46B6-AD66-F03CBCCE95EA}" type="sibTrans" cxnId="{3D655672-193C-454E-9342-DA301A1E4139}">
      <dgm:prSet/>
      <dgm:spPr/>
      <dgm:t>
        <a:bodyPr/>
        <a:lstStyle/>
        <a:p>
          <a:endParaRPr lang="en-US"/>
        </a:p>
      </dgm:t>
    </dgm:pt>
    <dgm:pt modelId="{4D42D275-900B-481C-ADDD-744EFC0DB577}">
      <dgm:prSet custT="1"/>
      <dgm:spPr/>
      <dgm:t>
        <a:bodyPr/>
        <a:lstStyle/>
        <a:p>
          <a:r>
            <a:rPr lang="en-US" sz="1300" dirty="0"/>
            <a:t>Define Style</a:t>
          </a:r>
        </a:p>
      </dgm:t>
    </dgm:pt>
    <dgm:pt modelId="{15949A30-FE95-44E5-9B23-52C3FEBBDBB1}" type="parTrans" cxnId="{7E2FB41D-EBE8-4D72-8094-3E760CAACBE0}">
      <dgm:prSet/>
      <dgm:spPr/>
      <dgm:t>
        <a:bodyPr/>
        <a:lstStyle/>
        <a:p>
          <a:endParaRPr lang="en-US"/>
        </a:p>
      </dgm:t>
    </dgm:pt>
    <dgm:pt modelId="{9CB261B9-E8AF-4257-AABC-15396C81DF7A}" type="sibTrans" cxnId="{7E2FB41D-EBE8-4D72-8094-3E760CAACBE0}">
      <dgm:prSet/>
      <dgm:spPr/>
      <dgm:t>
        <a:bodyPr/>
        <a:lstStyle/>
        <a:p>
          <a:endParaRPr lang="en-US"/>
        </a:p>
      </dgm:t>
    </dgm:pt>
    <dgm:pt modelId="{B4127B41-8C58-4784-BBB5-B3E3330398AC}">
      <dgm:prSet custT="1"/>
      <dgm:spPr/>
      <dgm:t>
        <a:bodyPr/>
        <a:lstStyle/>
        <a:p>
          <a:r>
            <a:rPr lang="en-US" sz="1300" dirty="0"/>
            <a:t>Multiple Units of measure</a:t>
          </a:r>
        </a:p>
      </dgm:t>
    </dgm:pt>
    <dgm:pt modelId="{7798493F-8750-4014-9502-0073525F9E57}" type="parTrans" cxnId="{D15C2819-5C8E-41AB-A762-BFDD1EB1F8D3}">
      <dgm:prSet/>
      <dgm:spPr/>
      <dgm:t>
        <a:bodyPr/>
        <a:lstStyle/>
        <a:p>
          <a:endParaRPr lang="en-US"/>
        </a:p>
      </dgm:t>
    </dgm:pt>
    <dgm:pt modelId="{1745AEDA-5998-40DF-B7F3-6BD045721885}" type="sibTrans" cxnId="{D15C2819-5C8E-41AB-A762-BFDD1EB1F8D3}">
      <dgm:prSet/>
      <dgm:spPr/>
      <dgm:t>
        <a:bodyPr/>
        <a:lstStyle/>
        <a:p>
          <a:endParaRPr lang="en-US"/>
        </a:p>
      </dgm:t>
    </dgm:pt>
    <dgm:pt modelId="{1CA7F3EC-6ECF-4FBE-8145-75263CF68726}">
      <dgm:prSet custT="1"/>
      <dgm:spPr/>
      <dgm:t>
        <a:bodyPr/>
        <a:lstStyle/>
        <a:p>
          <a:r>
            <a:rPr lang="en-US" sz="1300" dirty="0"/>
            <a:t>PO Against WO</a:t>
          </a:r>
        </a:p>
      </dgm:t>
    </dgm:pt>
    <dgm:pt modelId="{9FA05534-F7FB-4CB7-A237-28BFA18A843A}" type="parTrans" cxnId="{0E30474D-CF8A-4F2B-94B1-A0E7FF1DB745}">
      <dgm:prSet/>
      <dgm:spPr/>
      <dgm:t>
        <a:bodyPr/>
        <a:lstStyle/>
        <a:p>
          <a:endParaRPr lang="en-US"/>
        </a:p>
      </dgm:t>
    </dgm:pt>
    <dgm:pt modelId="{1324B0A1-16BF-440B-B2B3-67F848ADE232}" type="sibTrans" cxnId="{0E30474D-CF8A-4F2B-94B1-A0E7FF1DB745}">
      <dgm:prSet/>
      <dgm:spPr/>
      <dgm:t>
        <a:bodyPr/>
        <a:lstStyle/>
        <a:p>
          <a:endParaRPr lang="en-US"/>
        </a:p>
      </dgm:t>
    </dgm:pt>
    <dgm:pt modelId="{7BAEBDB3-CBD4-4B34-90B0-A8F1B0CA84CA}">
      <dgm:prSet custT="1"/>
      <dgm:spPr/>
      <dgm:t>
        <a:bodyPr/>
        <a:lstStyle/>
        <a:p>
          <a:r>
            <a:rPr lang="en-US" sz="1300" dirty="0"/>
            <a:t>Raw Product Identification </a:t>
          </a:r>
        </a:p>
      </dgm:t>
    </dgm:pt>
    <dgm:pt modelId="{68B449FB-04F5-494D-92A1-73FB45D233E0}" type="parTrans" cxnId="{D3939AE3-050F-42B1-8A2C-3C303D901D74}">
      <dgm:prSet/>
      <dgm:spPr/>
      <dgm:t>
        <a:bodyPr/>
        <a:lstStyle/>
        <a:p>
          <a:endParaRPr lang="en-US"/>
        </a:p>
      </dgm:t>
    </dgm:pt>
    <dgm:pt modelId="{142632A5-814C-403C-BDE1-6D6486676DD2}" type="sibTrans" cxnId="{D3939AE3-050F-42B1-8A2C-3C303D901D74}">
      <dgm:prSet/>
      <dgm:spPr/>
      <dgm:t>
        <a:bodyPr/>
        <a:lstStyle/>
        <a:p>
          <a:endParaRPr lang="en-US"/>
        </a:p>
      </dgm:t>
    </dgm:pt>
    <dgm:pt modelId="{984D045D-2615-4CA8-8AD9-2513637300A1}" type="pres">
      <dgm:prSet presAssocID="{1699BCA1-E595-42B3-ADB5-3A92DBA60DAD}" presName="Name0" presStyleCnt="0">
        <dgm:presLayoutVars>
          <dgm:dir/>
          <dgm:resizeHandles/>
        </dgm:presLayoutVars>
      </dgm:prSet>
      <dgm:spPr/>
    </dgm:pt>
    <dgm:pt modelId="{AD0AB230-E995-44D1-84A8-8D90A97A826C}" type="pres">
      <dgm:prSet presAssocID="{9D119514-95D1-46FC-9725-FF8A5BDAE79F}" presName="composite" presStyleCnt="0"/>
      <dgm:spPr/>
    </dgm:pt>
    <dgm:pt modelId="{86887D03-8554-46E8-A19E-A0CB1D8575AA}" type="pres">
      <dgm:prSet presAssocID="{9D119514-95D1-46FC-9725-FF8A5BDAE79F}" presName="rect1" presStyleLbl="bgImgPlace1" presStyleIdx="0" presStyleCnt="6"/>
      <dgm:spPr>
        <a:blipFill rotWithShape="1">
          <a:blip xmlns:r="http://schemas.openxmlformats.org/officeDocument/2006/relationships" r:embed="rId1"/>
          <a:stretch>
            <a:fillRect/>
          </a:stretch>
        </a:blipFill>
      </dgm:spPr>
    </dgm:pt>
    <dgm:pt modelId="{96200055-77F3-441A-A430-466F271F6E8D}" type="pres">
      <dgm:prSet presAssocID="{9D119514-95D1-46FC-9725-FF8A5BDAE79F}" presName="rect2" presStyleLbl="node1" presStyleIdx="0" presStyleCnt="6" custScaleX="141152">
        <dgm:presLayoutVars>
          <dgm:bulletEnabled val="1"/>
        </dgm:presLayoutVars>
      </dgm:prSet>
      <dgm:spPr/>
    </dgm:pt>
    <dgm:pt modelId="{BADB7EEA-9947-4B82-B260-7FA61AB1B452}" type="pres">
      <dgm:prSet presAssocID="{0C170BDB-9C7E-4512-9CB2-C795E3EEBF79}" presName="sibTrans" presStyleCnt="0"/>
      <dgm:spPr/>
    </dgm:pt>
    <dgm:pt modelId="{96CE7025-46DE-46E4-8C20-5DBC2135590C}" type="pres">
      <dgm:prSet presAssocID="{15F71D57-D0A2-463B-8783-BA1E9F833342}" presName="composite" presStyleCnt="0"/>
      <dgm:spPr/>
    </dgm:pt>
    <dgm:pt modelId="{6639AE91-2C9E-4B40-A18D-B488CC014C33}" type="pres">
      <dgm:prSet presAssocID="{15F71D57-D0A2-463B-8783-BA1E9F833342}" presName="rect1" presStyleLbl="bgImgPlace1" presStyleIdx="1" presStyleCnt="6"/>
      <dgm:spPr>
        <a:blipFill rotWithShape="1">
          <a:blip xmlns:r="http://schemas.openxmlformats.org/officeDocument/2006/relationships" r:embed="rId2"/>
          <a:stretch>
            <a:fillRect/>
          </a:stretch>
        </a:blipFill>
      </dgm:spPr>
    </dgm:pt>
    <dgm:pt modelId="{E7813916-2011-4497-B4D5-34AE7BA314F6}" type="pres">
      <dgm:prSet presAssocID="{15F71D57-D0A2-463B-8783-BA1E9F833342}" presName="rect2" presStyleLbl="node1" presStyleIdx="1" presStyleCnt="6">
        <dgm:presLayoutVars>
          <dgm:bulletEnabled val="1"/>
        </dgm:presLayoutVars>
      </dgm:prSet>
      <dgm:spPr/>
    </dgm:pt>
    <dgm:pt modelId="{95257AD5-E345-45A4-BDBC-3850274BC2B9}" type="pres">
      <dgm:prSet presAssocID="{AF93B81B-3C30-46B6-AD66-F03CBCCE95EA}" presName="sibTrans" presStyleCnt="0"/>
      <dgm:spPr/>
    </dgm:pt>
    <dgm:pt modelId="{9291AB69-3818-4BD1-A5A3-CEF05547ED29}" type="pres">
      <dgm:prSet presAssocID="{4D42D275-900B-481C-ADDD-744EFC0DB577}" presName="composite" presStyleCnt="0"/>
      <dgm:spPr/>
    </dgm:pt>
    <dgm:pt modelId="{785C0941-F7E6-4E0B-B913-95BD11DE4846}" type="pres">
      <dgm:prSet presAssocID="{4D42D275-900B-481C-ADDD-744EFC0DB577}" presName="rect1" presStyleLbl="bgImgPlace1" presStyleIdx="2" presStyleCnt="6"/>
      <dgm:spPr>
        <a:blipFill rotWithShape="1">
          <a:blip xmlns:r="http://schemas.openxmlformats.org/officeDocument/2006/relationships" r:embed="rId3"/>
          <a:stretch>
            <a:fillRect/>
          </a:stretch>
        </a:blipFill>
      </dgm:spPr>
    </dgm:pt>
    <dgm:pt modelId="{1B7611EC-476F-44D1-9710-33590E6997CF}" type="pres">
      <dgm:prSet presAssocID="{4D42D275-900B-481C-ADDD-744EFC0DB577}" presName="rect2" presStyleLbl="node1" presStyleIdx="2" presStyleCnt="6">
        <dgm:presLayoutVars>
          <dgm:bulletEnabled val="1"/>
        </dgm:presLayoutVars>
      </dgm:prSet>
      <dgm:spPr/>
    </dgm:pt>
    <dgm:pt modelId="{33B05598-6993-4192-B967-B14320156DE7}" type="pres">
      <dgm:prSet presAssocID="{9CB261B9-E8AF-4257-AABC-15396C81DF7A}" presName="sibTrans" presStyleCnt="0"/>
      <dgm:spPr/>
    </dgm:pt>
    <dgm:pt modelId="{ED967251-BF1A-4027-98FA-FF8DE32D313A}" type="pres">
      <dgm:prSet presAssocID="{B4127B41-8C58-4784-BBB5-B3E3330398AC}" presName="composite" presStyleCnt="0"/>
      <dgm:spPr/>
    </dgm:pt>
    <dgm:pt modelId="{4DC2E5E8-E068-49CC-AA3C-1A4003EEE3A6}" type="pres">
      <dgm:prSet presAssocID="{B4127B41-8C58-4784-BBB5-B3E3330398AC}" presName="rect1" presStyleLbl="bgImgPlace1" presStyleIdx="3" presStyleCnt="6"/>
      <dgm:spPr>
        <a:blipFill rotWithShape="1">
          <a:blip xmlns:r="http://schemas.openxmlformats.org/officeDocument/2006/relationships" r:embed="rId4"/>
          <a:stretch>
            <a:fillRect/>
          </a:stretch>
        </a:blipFill>
      </dgm:spPr>
    </dgm:pt>
    <dgm:pt modelId="{6CA70B7F-853F-4D21-AA13-F492F38B7569}" type="pres">
      <dgm:prSet presAssocID="{B4127B41-8C58-4784-BBB5-B3E3330398AC}" presName="rect2" presStyleLbl="node1" presStyleIdx="3" presStyleCnt="6">
        <dgm:presLayoutVars>
          <dgm:bulletEnabled val="1"/>
        </dgm:presLayoutVars>
      </dgm:prSet>
      <dgm:spPr/>
    </dgm:pt>
    <dgm:pt modelId="{53B5485E-D972-4E27-B5DF-535BF98E2B41}" type="pres">
      <dgm:prSet presAssocID="{1745AEDA-5998-40DF-B7F3-6BD045721885}" presName="sibTrans" presStyleCnt="0"/>
      <dgm:spPr/>
    </dgm:pt>
    <dgm:pt modelId="{0DDC4351-AC86-49EC-AA5D-EB2E627E58F5}" type="pres">
      <dgm:prSet presAssocID="{1CA7F3EC-6ECF-4FBE-8145-75263CF68726}" presName="composite" presStyleCnt="0"/>
      <dgm:spPr/>
    </dgm:pt>
    <dgm:pt modelId="{DB287EA9-276B-4594-93BA-944C435FCDCF}" type="pres">
      <dgm:prSet presAssocID="{1CA7F3EC-6ECF-4FBE-8145-75263CF68726}" presName="rect1" presStyleLbl="bgImgPlace1" presStyleIdx="4" presStyleCnt="6"/>
      <dgm:spPr>
        <a:blipFill rotWithShape="1">
          <a:blip xmlns:r="http://schemas.openxmlformats.org/officeDocument/2006/relationships" r:embed="rId5"/>
          <a:stretch>
            <a:fillRect/>
          </a:stretch>
        </a:blipFill>
      </dgm:spPr>
    </dgm:pt>
    <dgm:pt modelId="{90CF9C22-3870-4BD1-A16F-F4AA53EA41A2}" type="pres">
      <dgm:prSet presAssocID="{1CA7F3EC-6ECF-4FBE-8145-75263CF68726}" presName="rect2" presStyleLbl="node1" presStyleIdx="4" presStyleCnt="6">
        <dgm:presLayoutVars>
          <dgm:bulletEnabled val="1"/>
        </dgm:presLayoutVars>
      </dgm:prSet>
      <dgm:spPr/>
    </dgm:pt>
    <dgm:pt modelId="{5B19211F-E5EB-4E10-99BA-DF5E2374AA49}" type="pres">
      <dgm:prSet presAssocID="{1324B0A1-16BF-440B-B2B3-67F848ADE232}" presName="sibTrans" presStyleCnt="0"/>
      <dgm:spPr/>
    </dgm:pt>
    <dgm:pt modelId="{3AE2C237-A370-4AB6-822F-14F5137A7B78}" type="pres">
      <dgm:prSet presAssocID="{7BAEBDB3-CBD4-4B34-90B0-A8F1B0CA84CA}" presName="composite" presStyleCnt="0"/>
      <dgm:spPr/>
    </dgm:pt>
    <dgm:pt modelId="{9D5D7F80-1FE7-404A-A0F6-72F0EB2069D8}" type="pres">
      <dgm:prSet presAssocID="{7BAEBDB3-CBD4-4B34-90B0-A8F1B0CA84CA}" presName="rect1" presStyleLbl="bgImgPlace1" presStyleIdx="5" presStyleCnt="6"/>
      <dgm:spPr>
        <a:blipFill rotWithShape="1">
          <a:blip xmlns:r="http://schemas.openxmlformats.org/officeDocument/2006/relationships" r:embed="rId6"/>
          <a:stretch>
            <a:fillRect/>
          </a:stretch>
        </a:blipFill>
      </dgm:spPr>
    </dgm:pt>
    <dgm:pt modelId="{7AB53D82-95B0-49E2-ABAF-95342296255C}" type="pres">
      <dgm:prSet presAssocID="{7BAEBDB3-CBD4-4B34-90B0-A8F1B0CA84CA}" presName="rect2" presStyleLbl="node1" presStyleIdx="5" presStyleCnt="6" custScaleX="118153">
        <dgm:presLayoutVars>
          <dgm:bulletEnabled val="1"/>
        </dgm:presLayoutVars>
      </dgm:prSet>
      <dgm:spPr/>
    </dgm:pt>
  </dgm:ptLst>
  <dgm:cxnLst>
    <dgm:cxn modelId="{70A7000E-4092-4535-A5D9-26920B083202}" srcId="{1699BCA1-E595-42B3-ADB5-3A92DBA60DAD}" destId="{9D119514-95D1-46FC-9725-FF8A5BDAE79F}" srcOrd="0" destOrd="0" parTransId="{30DAEFEE-A08A-44D5-BB97-51866C999833}" sibTransId="{0C170BDB-9C7E-4512-9CB2-C795E3EEBF79}"/>
    <dgm:cxn modelId="{D15C2819-5C8E-41AB-A762-BFDD1EB1F8D3}" srcId="{1699BCA1-E595-42B3-ADB5-3A92DBA60DAD}" destId="{B4127B41-8C58-4784-BBB5-B3E3330398AC}" srcOrd="3" destOrd="0" parTransId="{7798493F-8750-4014-9502-0073525F9E57}" sibTransId="{1745AEDA-5998-40DF-B7F3-6BD045721885}"/>
    <dgm:cxn modelId="{7E2FB41D-EBE8-4D72-8094-3E760CAACBE0}" srcId="{1699BCA1-E595-42B3-ADB5-3A92DBA60DAD}" destId="{4D42D275-900B-481C-ADDD-744EFC0DB577}" srcOrd="2" destOrd="0" parTransId="{15949A30-FE95-44E5-9B23-52C3FEBBDBB1}" sibTransId="{9CB261B9-E8AF-4257-AABC-15396C81DF7A}"/>
    <dgm:cxn modelId="{90C39D64-CCFD-4C2B-91C0-17D80CD7F55D}" type="presOf" srcId="{9D119514-95D1-46FC-9725-FF8A5BDAE79F}" destId="{96200055-77F3-441A-A430-466F271F6E8D}" srcOrd="0" destOrd="0" presId="urn:microsoft.com/office/officeart/2008/layout/BendingPictureBlocks"/>
    <dgm:cxn modelId="{0E30474D-CF8A-4F2B-94B1-A0E7FF1DB745}" srcId="{1699BCA1-E595-42B3-ADB5-3A92DBA60DAD}" destId="{1CA7F3EC-6ECF-4FBE-8145-75263CF68726}" srcOrd="4" destOrd="0" parTransId="{9FA05534-F7FB-4CB7-A237-28BFA18A843A}" sibTransId="{1324B0A1-16BF-440B-B2B3-67F848ADE232}"/>
    <dgm:cxn modelId="{3D655672-193C-454E-9342-DA301A1E4139}" srcId="{1699BCA1-E595-42B3-ADB5-3A92DBA60DAD}" destId="{15F71D57-D0A2-463B-8783-BA1E9F833342}" srcOrd="1" destOrd="0" parTransId="{67C13A8E-8D01-4DF7-BE05-38B831AE1465}" sibTransId="{AF93B81B-3C30-46B6-AD66-F03CBCCE95EA}"/>
    <dgm:cxn modelId="{8D2EED82-25FA-4E1D-8483-052D6B201EA3}" type="presOf" srcId="{B4127B41-8C58-4784-BBB5-B3E3330398AC}" destId="{6CA70B7F-853F-4D21-AA13-F492F38B7569}" srcOrd="0" destOrd="0" presId="urn:microsoft.com/office/officeart/2008/layout/BendingPictureBlocks"/>
    <dgm:cxn modelId="{783BEF85-FBAA-4B80-9C3E-92563182D0C9}" type="presOf" srcId="{15F71D57-D0A2-463B-8783-BA1E9F833342}" destId="{E7813916-2011-4497-B4D5-34AE7BA314F6}" srcOrd="0" destOrd="0" presId="urn:microsoft.com/office/officeart/2008/layout/BendingPictureBlocks"/>
    <dgm:cxn modelId="{203C3F98-ECEE-4465-9B2B-FB7E0C78160A}" type="presOf" srcId="{4D42D275-900B-481C-ADDD-744EFC0DB577}" destId="{1B7611EC-476F-44D1-9710-33590E6997CF}" srcOrd="0" destOrd="0" presId="urn:microsoft.com/office/officeart/2008/layout/BendingPictureBlocks"/>
    <dgm:cxn modelId="{4159369A-9E34-4F08-A4BD-C763D6A4891B}" type="presOf" srcId="{7BAEBDB3-CBD4-4B34-90B0-A8F1B0CA84CA}" destId="{7AB53D82-95B0-49E2-ABAF-95342296255C}" srcOrd="0" destOrd="0" presId="urn:microsoft.com/office/officeart/2008/layout/BendingPictureBlocks"/>
    <dgm:cxn modelId="{FD1B309E-242C-4E1D-A2E6-863EAB81E1FC}" type="presOf" srcId="{1CA7F3EC-6ECF-4FBE-8145-75263CF68726}" destId="{90CF9C22-3870-4BD1-A16F-F4AA53EA41A2}" srcOrd="0" destOrd="0" presId="urn:microsoft.com/office/officeart/2008/layout/BendingPictureBlocks"/>
    <dgm:cxn modelId="{5F06ACC0-9DE6-4FE2-8B72-76DC44FA3F7F}" type="presOf" srcId="{1699BCA1-E595-42B3-ADB5-3A92DBA60DAD}" destId="{984D045D-2615-4CA8-8AD9-2513637300A1}" srcOrd="0" destOrd="0" presId="urn:microsoft.com/office/officeart/2008/layout/BendingPictureBlocks"/>
    <dgm:cxn modelId="{D3939AE3-050F-42B1-8A2C-3C303D901D74}" srcId="{1699BCA1-E595-42B3-ADB5-3A92DBA60DAD}" destId="{7BAEBDB3-CBD4-4B34-90B0-A8F1B0CA84CA}" srcOrd="5" destOrd="0" parTransId="{68B449FB-04F5-494D-92A1-73FB45D233E0}" sibTransId="{142632A5-814C-403C-BDE1-6D6486676DD2}"/>
    <dgm:cxn modelId="{135E2EF9-7CC9-477D-B440-46EE7BFF390D}" type="presParOf" srcId="{984D045D-2615-4CA8-8AD9-2513637300A1}" destId="{AD0AB230-E995-44D1-84A8-8D90A97A826C}" srcOrd="0" destOrd="0" presId="urn:microsoft.com/office/officeart/2008/layout/BendingPictureBlocks"/>
    <dgm:cxn modelId="{B456B0D3-564E-4D0C-BC62-20CBCDFF44C1}" type="presParOf" srcId="{AD0AB230-E995-44D1-84A8-8D90A97A826C}" destId="{86887D03-8554-46E8-A19E-A0CB1D8575AA}" srcOrd="0" destOrd="0" presId="urn:microsoft.com/office/officeart/2008/layout/BendingPictureBlocks"/>
    <dgm:cxn modelId="{C553C417-4AF9-44D9-92B8-54580CE00F0C}" type="presParOf" srcId="{AD0AB230-E995-44D1-84A8-8D90A97A826C}" destId="{96200055-77F3-441A-A430-466F271F6E8D}" srcOrd="1" destOrd="0" presId="urn:microsoft.com/office/officeart/2008/layout/BendingPictureBlocks"/>
    <dgm:cxn modelId="{B78BC791-8140-4EAC-93DE-688E7BFC2647}" type="presParOf" srcId="{984D045D-2615-4CA8-8AD9-2513637300A1}" destId="{BADB7EEA-9947-4B82-B260-7FA61AB1B452}" srcOrd="1" destOrd="0" presId="urn:microsoft.com/office/officeart/2008/layout/BendingPictureBlocks"/>
    <dgm:cxn modelId="{565CB5E8-BEE0-4055-A0F5-C9EFDFB14825}" type="presParOf" srcId="{984D045D-2615-4CA8-8AD9-2513637300A1}" destId="{96CE7025-46DE-46E4-8C20-5DBC2135590C}" srcOrd="2" destOrd="0" presId="urn:microsoft.com/office/officeart/2008/layout/BendingPictureBlocks"/>
    <dgm:cxn modelId="{1B8F6A6C-AD41-43A4-B506-C48374AEBC77}" type="presParOf" srcId="{96CE7025-46DE-46E4-8C20-5DBC2135590C}" destId="{6639AE91-2C9E-4B40-A18D-B488CC014C33}" srcOrd="0" destOrd="0" presId="urn:microsoft.com/office/officeart/2008/layout/BendingPictureBlocks"/>
    <dgm:cxn modelId="{086BE951-1363-4C21-B97E-09CCF59EC974}" type="presParOf" srcId="{96CE7025-46DE-46E4-8C20-5DBC2135590C}" destId="{E7813916-2011-4497-B4D5-34AE7BA314F6}" srcOrd="1" destOrd="0" presId="urn:microsoft.com/office/officeart/2008/layout/BendingPictureBlocks"/>
    <dgm:cxn modelId="{E497BE3A-4786-4DED-8465-3FF90791F585}" type="presParOf" srcId="{984D045D-2615-4CA8-8AD9-2513637300A1}" destId="{95257AD5-E345-45A4-BDBC-3850274BC2B9}" srcOrd="3" destOrd="0" presId="urn:microsoft.com/office/officeart/2008/layout/BendingPictureBlocks"/>
    <dgm:cxn modelId="{1434B9EE-2115-465C-B9A0-68A3F1FD25F8}" type="presParOf" srcId="{984D045D-2615-4CA8-8AD9-2513637300A1}" destId="{9291AB69-3818-4BD1-A5A3-CEF05547ED29}" srcOrd="4" destOrd="0" presId="urn:microsoft.com/office/officeart/2008/layout/BendingPictureBlocks"/>
    <dgm:cxn modelId="{09712DF6-C4AE-4A98-9E2D-A4D8A82953BF}" type="presParOf" srcId="{9291AB69-3818-4BD1-A5A3-CEF05547ED29}" destId="{785C0941-F7E6-4E0B-B913-95BD11DE4846}" srcOrd="0" destOrd="0" presId="urn:microsoft.com/office/officeart/2008/layout/BendingPictureBlocks"/>
    <dgm:cxn modelId="{2BC8C3F8-03B7-4B4A-91EB-AFFA2E6F09FF}" type="presParOf" srcId="{9291AB69-3818-4BD1-A5A3-CEF05547ED29}" destId="{1B7611EC-476F-44D1-9710-33590E6997CF}" srcOrd="1" destOrd="0" presId="urn:microsoft.com/office/officeart/2008/layout/BendingPictureBlocks"/>
    <dgm:cxn modelId="{A5550529-68EE-4282-A90A-456337B4B158}" type="presParOf" srcId="{984D045D-2615-4CA8-8AD9-2513637300A1}" destId="{33B05598-6993-4192-B967-B14320156DE7}" srcOrd="5" destOrd="0" presId="urn:microsoft.com/office/officeart/2008/layout/BendingPictureBlocks"/>
    <dgm:cxn modelId="{D2538117-F7A4-4C68-BA71-3F6DE40F0596}" type="presParOf" srcId="{984D045D-2615-4CA8-8AD9-2513637300A1}" destId="{ED967251-BF1A-4027-98FA-FF8DE32D313A}" srcOrd="6" destOrd="0" presId="urn:microsoft.com/office/officeart/2008/layout/BendingPictureBlocks"/>
    <dgm:cxn modelId="{34DB79B8-C549-4F61-9E68-06B12FB6A7C0}" type="presParOf" srcId="{ED967251-BF1A-4027-98FA-FF8DE32D313A}" destId="{4DC2E5E8-E068-49CC-AA3C-1A4003EEE3A6}" srcOrd="0" destOrd="0" presId="urn:microsoft.com/office/officeart/2008/layout/BendingPictureBlocks"/>
    <dgm:cxn modelId="{1DB51253-3DA9-4FCD-980F-AF50D13C1FD6}" type="presParOf" srcId="{ED967251-BF1A-4027-98FA-FF8DE32D313A}" destId="{6CA70B7F-853F-4D21-AA13-F492F38B7569}" srcOrd="1" destOrd="0" presId="urn:microsoft.com/office/officeart/2008/layout/BendingPictureBlocks"/>
    <dgm:cxn modelId="{E0F103D9-0546-4485-A953-5DB8CCD16F8B}" type="presParOf" srcId="{984D045D-2615-4CA8-8AD9-2513637300A1}" destId="{53B5485E-D972-4E27-B5DF-535BF98E2B41}" srcOrd="7" destOrd="0" presId="urn:microsoft.com/office/officeart/2008/layout/BendingPictureBlocks"/>
    <dgm:cxn modelId="{98C5552B-C441-4EFC-A082-F6D850BD9192}" type="presParOf" srcId="{984D045D-2615-4CA8-8AD9-2513637300A1}" destId="{0DDC4351-AC86-49EC-AA5D-EB2E627E58F5}" srcOrd="8" destOrd="0" presId="urn:microsoft.com/office/officeart/2008/layout/BendingPictureBlocks"/>
    <dgm:cxn modelId="{3CC11566-D7C6-4334-A60F-CB0A324B7B47}" type="presParOf" srcId="{0DDC4351-AC86-49EC-AA5D-EB2E627E58F5}" destId="{DB287EA9-276B-4594-93BA-944C435FCDCF}" srcOrd="0" destOrd="0" presId="urn:microsoft.com/office/officeart/2008/layout/BendingPictureBlocks"/>
    <dgm:cxn modelId="{D3FC950A-200F-4FCF-A895-24DFB3B7F4EA}" type="presParOf" srcId="{0DDC4351-AC86-49EC-AA5D-EB2E627E58F5}" destId="{90CF9C22-3870-4BD1-A16F-F4AA53EA41A2}" srcOrd="1" destOrd="0" presId="urn:microsoft.com/office/officeart/2008/layout/BendingPictureBlocks"/>
    <dgm:cxn modelId="{B8007DF5-0692-40DD-ABC7-86E571DCE24A}" type="presParOf" srcId="{984D045D-2615-4CA8-8AD9-2513637300A1}" destId="{5B19211F-E5EB-4E10-99BA-DF5E2374AA49}" srcOrd="9" destOrd="0" presId="urn:microsoft.com/office/officeart/2008/layout/BendingPictureBlocks"/>
    <dgm:cxn modelId="{AEA290E2-3ED9-4760-9066-E4BD532FF819}" type="presParOf" srcId="{984D045D-2615-4CA8-8AD9-2513637300A1}" destId="{3AE2C237-A370-4AB6-822F-14F5137A7B78}" srcOrd="10" destOrd="0" presId="urn:microsoft.com/office/officeart/2008/layout/BendingPictureBlocks"/>
    <dgm:cxn modelId="{2486812E-443E-43F4-93DD-4B3CC6A0A3B0}" type="presParOf" srcId="{3AE2C237-A370-4AB6-822F-14F5137A7B78}" destId="{9D5D7F80-1FE7-404A-A0F6-72F0EB2069D8}" srcOrd="0" destOrd="0" presId="urn:microsoft.com/office/officeart/2008/layout/BendingPictureBlocks"/>
    <dgm:cxn modelId="{72C68F9E-2BCA-4305-A182-71762124828B}" type="presParOf" srcId="{3AE2C237-A370-4AB6-822F-14F5137A7B78}" destId="{7AB53D82-95B0-49E2-ABAF-95342296255C}"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99BCA1-E595-42B3-ADB5-3A92DBA60DAD}" type="doc">
      <dgm:prSet loTypeId="urn:microsoft.com/office/officeart/2008/layout/BendingPictureBlocks" loCatId="picture" qsTypeId="urn:microsoft.com/office/officeart/2005/8/quickstyle/simple3" qsCatId="simple" csTypeId="urn:microsoft.com/office/officeart/2005/8/colors/accent1_2" csCatId="accent1" phldr="1"/>
      <dgm:spPr/>
      <dgm:t>
        <a:bodyPr/>
        <a:lstStyle/>
        <a:p>
          <a:endParaRPr lang="en-US"/>
        </a:p>
      </dgm:t>
    </dgm:pt>
    <dgm:pt modelId="{8367DE41-5CAB-4066-A4D3-5BE2CD4A4165}">
      <dgm:prSet custT="1"/>
      <dgm:spPr/>
      <dgm:t>
        <a:bodyPr/>
        <a:lstStyle/>
        <a:p>
          <a:r>
            <a:rPr lang="en-US" sz="1300" dirty="0"/>
            <a:t>Send / Receive PI</a:t>
          </a:r>
        </a:p>
      </dgm:t>
    </dgm:pt>
    <dgm:pt modelId="{CDB4D629-BDAB-454D-934B-AD092083C5DC}" type="parTrans" cxnId="{EF78EDCA-95A4-4A1D-B6BE-262B12D2647E}">
      <dgm:prSet/>
      <dgm:spPr/>
      <dgm:t>
        <a:bodyPr/>
        <a:lstStyle/>
        <a:p>
          <a:endParaRPr lang="en-US"/>
        </a:p>
      </dgm:t>
    </dgm:pt>
    <dgm:pt modelId="{C29C955D-6AD1-42CA-8354-62BCA1BE0A90}" type="sibTrans" cxnId="{EF78EDCA-95A4-4A1D-B6BE-262B12D2647E}">
      <dgm:prSet/>
      <dgm:spPr/>
      <dgm:t>
        <a:bodyPr/>
        <a:lstStyle/>
        <a:p>
          <a:endParaRPr lang="en-US"/>
        </a:p>
      </dgm:t>
    </dgm:pt>
    <dgm:pt modelId="{558A6D66-DC19-4AFA-8A81-E5E8483381C1}">
      <dgm:prSet custT="1"/>
      <dgm:spPr/>
      <dgm:t>
        <a:bodyPr/>
        <a:lstStyle/>
        <a:p>
          <a:r>
            <a:rPr lang="en-US" sz="1300" dirty="0"/>
            <a:t>Send / Receive Indent</a:t>
          </a:r>
        </a:p>
      </dgm:t>
    </dgm:pt>
    <dgm:pt modelId="{27745E0C-5825-4E3C-A230-5A1BE2E78FF5}" type="parTrans" cxnId="{135BE4FD-E1B2-42AC-A7E9-AA6EC6EAEB05}">
      <dgm:prSet/>
      <dgm:spPr/>
      <dgm:t>
        <a:bodyPr/>
        <a:lstStyle/>
        <a:p>
          <a:endParaRPr lang="en-US"/>
        </a:p>
      </dgm:t>
    </dgm:pt>
    <dgm:pt modelId="{0081B184-F6C3-40FA-B8FA-21D0413D70F2}" type="sibTrans" cxnId="{135BE4FD-E1B2-42AC-A7E9-AA6EC6EAEB05}">
      <dgm:prSet/>
      <dgm:spPr/>
      <dgm:t>
        <a:bodyPr/>
        <a:lstStyle/>
        <a:p>
          <a:endParaRPr lang="en-US"/>
        </a:p>
      </dgm:t>
    </dgm:pt>
    <dgm:pt modelId="{B40288DE-B9EC-46B9-BC1B-7302E43C0483}">
      <dgm:prSet custT="1"/>
      <dgm:spPr/>
      <dgm:t>
        <a:bodyPr/>
        <a:lstStyle/>
        <a:p>
          <a:r>
            <a:rPr lang="en-US" sz="1300" dirty="0"/>
            <a:t>Insurance Cover Note</a:t>
          </a:r>
        </a:p>
      </dgm:t>
    </dgm:pt>
    <dgm:pt modelId="{AF68AF0A-8396-4E8E-BA97-E286D2E41563}" type="parTrans" cxnId="{05297F25-6323-4629-848A-9031C24609E2}">
      <dgm:prSet/>
      <dgm:spPr/>
      <dgm:t>
        <a:bodyPr/>
        <a:lstStyle/>
        <a:p>
          <a:endParaRPr lang="en-US"/>
        </a:p>
      </dgm:t>
    </dgm:pt>
    <dgm:pt modelId="{72DB07BF-A5C5-40F4-A956-563585B90EEC}" type="sibTrans" cxnId="{05297F25-6323-4629-848A-9031C24609E2}">
      <dgm:prSet/>
      <dgm:spPr/>
      <dgm:t>
        <a:bodyPr/>
        <a:lstStyle/>
        <a:p>
          <a:endParaRPr lang="en-US"/>
        </a:p>
      </dgm:t>
    </dgm:pt>
    <dgm:pt modelId="{7826B468-1A5E-4466-BE70-23C5ECC6484F}">
      <dgm:prSet custT="1"/>
      <dgm:spPr/>
      <dgm:t>
        <a:bodyPr/>
        <a:lstStyle/>
        <a:p>
          <a:r>
            <a:rPr lang="en-US" sz="1300" dirty="0"/>
            <a:t>PI Issue for Indent</a:t>
          </a:r>
        </a:p>
      </dgm:t>
    </dgm:pt>
    <dgm:pt modelId="{8B429171-30B1-4D40-BDDF-FBE73F9A22A7}" type="parTrans" cxnId="{98292F0C-C4C1-4200-8E9F-CEAC9C3FC206}">
      <dgm:prSet/>
      <dgm:spPr/>
      <dgm:t>
        <a:bodyPr/>
        <a:lstStyle/>
        <a:p>
          <a:endParaRPr lang="en-US"/>
        </a:p>
      </dgm:t>
    </dgm:pt>
    <dgm:pt modelId="{3F24566A-185F-415D-B504-C4F35DC54770}" type="sibTrans" cxnId="{98292F0C-C4C1-4200-8E9F-CEAC9C3FC206}">
      <dgm:prSet/>
      <dgm:spPr/>
      <dgm:t>
        <a:bodyPr/>
        <a:lstStyle/>
        <a:p>
          <a:endParaRPr lang="en-US"/>
        </a:p>
      </dgm:t>
    </dgm:pt>
    <dgm:pt modelId="{843B465E-A8BC-4C58-90BC-854CF585DFC1}">
      <dgm:prSet custT="1"/>
      <dgm:spPr/>
      <dgm:t>
        <a:bodyPr/>
        <a:lstStyle/>
        <a:p>
          <a:r>
            <a:rPr lang="en-US" sz="1300" dirty="0"/>
            <a:t>Booking &amp; LC Price Declare</a:t>
          </a:r>
        </a:p>
      </dgm:t>
    </dgm:pt>
    <dgm:pt modelId="{08C2190C-81CC-447F-AB8A-B84319CD0D27}" type="parTrans" cxnId="{6C855158-EC14-41A1-89F6-1A3170510AF6}">
      <dgm:prSet/>
      <dgm:spPr/>
      <dgm:t>
        <a:bodyPr/>
        <a:lstStyle/>
        <a:p>
          <a:endParaRPr lang="en-US"/>
        </a:p>
      </dgm:t>
    </dgm:pt>
    <dgm:pt modelId="{2773BD1A-C6AF-4728-9C59-ED45D008D1DE}" type="sibTrans" cxnId="{6C855158-EC14-41A1-89F6-1A3170510AF6}">
      <dgm:prSet/>
      <dgm:spPr/>
      <dgm:t>
        <a:bodyPr/>
        <a:lstStyle/>
        <a:p>
          <a:endParaRPr lang="en-US"/>
        </a:p>
      </dgm:t>
    </dgm:pt>
    <dgm:pt modelId="{61925AEA-B592-4045-880B-EDDE4429D48C}">
      <dgm:prSet custT="1"/>
      <dgm:spPr/>
      <dgm:t>
        <a:bodyPr/>
        <a:lstStyle/>
        <a:p>
          <a:r>
            <a:rPr lang="en-US" sz="1300" dirty="0"/>
            <a:t>Commission Declaration </a:t>
          </a:r>
        </a:p>
      </dgm:t>
    </dgm:pt>
    <dgm:pt modelId="{8491E62E-A689-4FD7-AC82-FB0430A3D82C}" type="parTrans" cxnId="{9FD219EF-A259-489E-B1C0-919D63015149}">
      <dgm:prSet/>
      <dgm:spPr/>
      <dgm:t>
        <a:bodyPr/>
        <a:lstStyle/>
        <a:p>
          <a:endParaRPr lang="en-US"/>
        </a:p>
      </dgm:t>
    </dgm:pt>
    <dgm:pt modelId="{AD202AF9-86C3-4569-AA99-71A01C5AF901}" type="sibTrans" cxnId="{9FD219EF-A259-489E-B1C0-919D63015149}">
      <dgm:prSet/>
      <dgm:spPr/>
      <dgm:t>
        <a:bodyPr/>
        <a:lstStyle/>
        <a:p>
          <a:endParaRPr lang="en-US"/>
        </a:p>
      </dgm:t>
    </dgm:pt>
    <dgm:pt modelId="{B88FC5F1-A7FD-45F8-8DE1-98BCDE211902}" type="pres">
      <dgm:prSet presAssocID="{1699BCA1-E595-42B3-ADB5-3A92DBA60DAD}" presName="Name0" presStyleCnt="0">
        <dgm:presLayoutVars>
          <dgm:dir/>
          <dgm:resizeHandles/>
        </dgm:presLayoutVars>
      </dgm:prSet>
      <dgm:spPr/>
    </dgm:pt>
    <dgm:pt modelId="{6F8FE89C-D456-434F-B884-0B0EEF917D9F}" type="pres">
      <dgm:prSet presAssocID="{8367DE41-5CAB-4066-A4D3-5BE2CD4A4165}" presName="composite" presStyleCnt="0"/>
      <dgm:spPr/>
    </dgm:pt>
    <dgm:pt modelId="{DCC1F728-DD14-43E3-8F5E-3E9507EFAE86}" type="pres">
      <dgm:prSet presAssocID="{8367DE41-5CAB-4066-A4D3-5BE2CD4A4165}" presName="rect1" presStyleLbl="bgImgPlace1" presStyleIdx="0" presStyleCnt="6"/>
      <dgm:spPr>
        <a:blipFill rotWithShape="1">
          <a:blip xmlns:r="http://schemas.openxmlformats.org/officeDocument/2006/relationships" r:embed="rId1"/>
          <a:stretch>
            <a:fillRect/>
          </a:stretch>
        </a:blipFill>
      </dgm:spPr>
    </dgm:pt>
    <dgm:pt modelId="{0F93369E-A14B-4880-8079-E062A615A186}" type="pres">
      <dgm:prSet presAssocID="{8367DE41-5CAB-4066-A4D3-5BE2CD4A4165}" presName="rect2" presStyleLbl="node1" presStyleIdx="0" presStyleCnt="6">
        <dgm:presLayoutVars>
          <dgm:bulletEnabled val="1"/>
        </dgm:presLayoutVars>
      </dgm:prSet>
      <dgm:spPr/>
    </dgm:pt>
    <dgm:pt modelId="{D76E794F-21DE-477A-A6BC-CF4C9280ABA2}" type="pres">
      <dgm:prSet presAssocID="{C29C955D-6AD1-42CA-8354-62BCA1BE0A90}" presName="sibTrans" presStyleCnt="0"/>
      <dgm:spPr/>
    </dgm:pt>
    <dgm:pt modelId="{FF8EB356-2CBC-4E20-9E7A-42D8F0E1539B}" type="pres">
      <dgm:prSet presAssocID="{558A6D66-DC19-4AFA-8A81-E5E8483381C1}" presName="composite" presStyleCnt="0"/>
      <dgm:spPr/>
    </dgm:pt>
    <dgm:pt modelId="{B3981A6E-F9FF-461D-A494-F5FC30852DE0}" type="pres">
      <dgm:prSet presAssocID="{558A6D66-DC19-4AFA-8A81-E5E8483381C1}" presName="rect1" presStyleLbl="bgImgPlace1" presStyleIdx="1" presStyleCnt="6"/>
      <dgm:spPr>
        <a:blipFill rotWithShape="1">
          <a:blip xmlns:r="http://schemas.openxmlformats.org/officeDocument/2006/relationships" r:embed="rId2"/>
          <a:stretch>
            <a:fillRect/>
          </a:stretch>
        </a:blipFill>
      </dgm:spPr>
    </dgm:pt>
    <dgm:pt modelId="{2D0CB3F1-23A7-4A13-A2B4-F836B4B685B1}" type="pres">
      <dgm:prSet presAssocID="{558A6D66-DC19-4AFA-8A81-E5E8483381C1}" presName="rect2" presStyleLbl="node1" presStyleIdx="1" presStyleCnt="6">
        <dgm:presLayoutVars>
          <dgm:bulletEnabled val="1"/>
        </dgm:presLayoutVars>
      </dgm:prSet>
      <dgm:spPr/>
    </dgm:pt>
    <dgm:pt modelId="{8134A262-595A-4859-9E74-273E706867BD}" type="pres">
      <dgm:prSet presAssocID="{0081B184-F6C3-40FA-B8FA-21D0413D70F2}" presName="sibTrans" presStyleCnt="0"/>
      <dgm:spPr/>
    </dgm:pt>
    <dgm:pt modelId="{C34B6E62-B23D-49D8-8992-82D8165429D9}" type="pres">
      <dgm:prSet presAssocID="{B40288DE-B9EC-46B9-BC1B-7302E43C0483}" presName="composite" presStyleCnt="0"/>
      <dgm:spPr/>
    </dgm:pt>
    <dgm:pt modelId="{F47796C9-3B82-4041-B927-889476FAC900}" type="pres">
      <dgm:prSet presAssocID="{B40288DE-B9EC-46B9-BC1B-7302E43C0483}" presName="rect1" presStyleLbl="bgImgPlace1" presStyleIdx="2" presStyleCnt="6"/>
      <dgm:spPr>
        <a:blipFill rotWithShape="1">
          <a:blip xmlns:r="http://schemas.openxmlformats.org/officeDocument/2006/relationships" r:embed="rId3"/>
          <a:stretch>
            <a:fillRect/>
          </a:stretch>
        </a:blipFill>
      </dgm:spPr>
    </dgm:pt>
    <dgm:pt modelId="{CC76645E-2194-4DED-BE43-0E91D2A28F80}" type="pres">
      <dgm:prSet presAssocID="{B40288DE-B9EC-46B9-BC1B-7302E43C0483}" presName="rect2" presStyleLbl="node1" presStyleIdx="2" presStyleCnt="6">
        <dgm:presLayoutVars>
          <dgm:bulletEnabled val="1"/>
        </dgm:presLayoutVars>
      </dgm:prSet>
      <dgm:spPr/>
    </dgm:pt>
    <dgm:pt modelId="{6F2D9036-025C-47E6-8776-967B82A7F6C1}" type="pres">
      <dgm:prSet presAssocID="{72DB07BF-A5C5-40F4-A956-563585B90EEC}" presName="sibTrans" presStyleCnt="0"/>
      <dgm:spPr/>
    </dgm:pt>
    <dgm:pt modelId="{7F6690AA-BF57-43E5-9879-5F9DEBDB459C}" type="pres">
      <dgm:prSet presAssocID="{7826B468-1A5E-4466-BE70-23C5ECC6484F}" presName="composite" presStyleCnt="0"/>
      <dgm:spPr/>
    </dgm:pt>
    <dgm:pt modelId="{32CCCF82-269E-4736-88EF-8F1EB1CF6B65}" type="pres">
      <dgm:prSet presAssocID="{7826B468-1A5E-4466-BE70-23C5ECC6484F}" presName="rect1" presStyleLbl="bgImgPlace1" presStyleIdx="3" presStyleCnt="6"/>
      <dgm:spPr>
        <a:blipFill rotWithShape="1">
          <a:blip xmlns:r="http://schemas.openxmlformats.org/officeDocument/2006/relationships" r:embed="rId4"/>
          <a:stretch>
            <a:fillRect/>
          </a:stretch>
        </a:blipFill>
      </dgm:spPr>
    </dgm:pt>
    <dgm:pt modelId="{B534983D-BECA-4D4F-9725-09F16609DA58}" type="pres">
      <dgm:prSet presAssocID="{7826B468-1A5E-4466-BE70-23C5ECC6484F}" presName="rect2" presStyleLbl="node1" presStyleIdx="3" presStyleCnt="6">
        <dgm:presLayoutVars>
          <dgm:bulletEnabled val="1"/>
        </dgm:presLayoutVars>
      </dgm:prSet>
      <dgm:spPr/>
    </dgm:pt>
    <dgm:pt modelId="{DEE4C3AC-B2D3-45F0-8B56-D7427D9B7FD5}" type="pres">
      <dgm:prSet presAssocID="{3F24566A-185F-415D-B504-C4F35DC54770}" presName="sibTrans" presStyleCnt="0"/>
      <dgm:spPr/>
    </dgm:pt>
    <dgm:pt modelId="{3D8E9A2C-30D8-4A79-BD96-365FF44022F6}" type="pres">
      <dgm:prSet presAssocID="{843B465E-A8BC-4C58-90BC-854CF585DFC1}" presName="composite" presStyleCnt="0"/>
      <dgm:spPr/>
    </dgm:pt>
    <dgm:pt modelId="{48C49AC1-FAFA-427D-9D22-B675DAF23D30}" type="pres">
      <dgm:prSet presAssocID="{843B465E-A8BC-4C58-90BC-854CF585DFC1}" presName="rect1" presStyleLbl="bgImgPlace1" presStyleIdx="4" presStyleCnt="6"/>
      <dgm:spPr>
        <a:blipFill rotWithShape="1">
          <a:blip xmlns:r="http://schemas.openxmlformats.org/officeDocument/2006/relationships" r:embed="rId5"/>
          <a:stretch>
            <a:fillRect/>
          </a:stretch>
        </a:blipFill>
      </dgm:spPr>
    </dgm:pt>
    <dgm:pt modelId="{1426F364-11FC-43FD-9BA3-B02D8188C961}" type="pres">
      <dgm:prSet presAssocID="{843B465E-A8BC-4C58-90BC-854CF585DFC1}" presName="rect2" presStyleLbl="node1" presStyleIdx="4" presStyleCnt="6">
        <dgm:presLayoutVars>
          <dgm:bulletEnabled val="1"/>
        </dgm:presLayoutVars>
      </dgm:prSet>
      <dgm:spPr/>
    </dgm:pt>
    <dgm:pt modelId="{B4967F3E-F61E-43BC-B266-12C5AC8071EE}" type="pres">
      <dgm:prSet presAssocID="{2773BD1A-C6AF-4728-9C59-ED45D008D1DE}" presName="sibTrans" presStyleCnt="0"/>
      <dgm:spPr/>
    </dgm:pt>
    <dgm:pt modelId="{CB8D24F8-3569-4EFA-82FC-1D0CF8994144}" type="pres">
      <dgm:prSet presAssocID="{61925AEA-B592-4045-880B-EDDE4429D48C}" presName="composite" presStyleCnt="0"/>
      <dgm:spPr/>
    </dgm:pt>
    <dgm:pt modelId="{92115E54-D0D8-4CB8-9D9C-BB1A13140AD1}" type="pres">
      <dgm:prSet presAssocID="{61925AEA-B592-4045-880B-EDDE4429D48C}" presName="rect1" presStyleLbl="bgImgPlace1" presStyleIdx="5" presStyleCnt="6"/>
      <dgm:spPr>
        <a:blipFill rotWithShape="1">
          <a:blip xmlns:r="http://schemas.openxmlformats.org/officeDocument/2006/relationships" r:embed="rId6"/>
          <a:stretch>
            <a:fillRect/>
          </a:stretch>
        </a:blipFill>
      </dgm:spPr>
    </dgm:pt>
    <dgm:pt modelId="{53EC44E8-A973-4FA6-AEDE-D85AE5FC2870}" type="pres">
      <dgm:prSet presAssocID="{61925AEA-B592-4045-880B-EDDE4429D48C}" presName="rect2" presStyleLbl="node1" presStyleIdx="5" presStyleCnt="6" custScaleX="133062">
        <dgm:presLayoutVars>
          <dgm:bulletEnabled val="1"/>
        </dgm:presLayoutVars>
      </dgm:prSet>
      <dgm:spPr/>
    </dgm:pt>
  </dgm:ptLst>
  <dgm:cxnLst>
    <dgm:cxn modelId="{98292F0C-C4C1-4200-8E9F-CEAC9C3FC206}" srcId="{1699BCA1-E595-42B3-ADB5-3A92DBA60DAD}" destId="{7826B468-1A5E-4466-BE70-23C5ECC6484F}" srcOrd="3" destOrd="0" parTransId="{8B429171-30B1-4D40-BDDF-FBE73F9A22A7}" sibTransId="{3F24566A-185F-415D-B504-C4F35DC54770}"/>
    <dgm:cxn modelId="{05297F25-6323-4629-848A-9031C24609E2}" srcId="{1699BCA1-E595-42B3-ADB5-3A92DBA60DAD}" destId="{B40288DE-B9EC-46B9-BC1B-7302E43C0483}" srcOrd="2" destOrd="0" parTransId="{AF68AF0A-8396-4E8E-BA97-E286D2E41563}" sibTransId="{72DB07BF-A5C5-40F4-A956-563585B90EEC}"/>
    <dgm:cxn modelId="{60309F36-E3CD-4424-A8DA-E7404BACD430}" type="presOf" srcId="{7826B468-1A5E-4466-BE70-23C5ECC6484F}" destId="{B534983D-BECA-4D4F-9725-09F16609DA58}" srcOrd="0" destOrd="0" presId="urn:microsoft.com/office/officeart/2008/layout/BendingPictureBlocks"/>
    <dgm:cxn modelId="{B7B4496A-9E93-4D39-BA7D-56956ECBA3AD}" type="presOf" srcId="{1699BCA1-E595-42B3-ADB5-3A92DBA60DAD}" destId="{B88FC5F1-A7FD-45F8-8DE1-98BCDE211902}" srcOrd="0" destOrd="0" presId="urn:microsoft.com/office/officeart/2008/layout/BendingPictureBlocks"/>
    <dgm:cxn modelId="{6C855158-EC14-41A1-89F6-1A3170510AF6}" srcId="{1699BCA1-E595-42B3-ADB5-3A92DBA60DAD}" destId="{843B465E-A8BC-4C58-90BC-854CF585DFC1}" srcOrd="4" destOrd="0" parTransId="{08C2190C-81CC-447F-AB8A-B84319CD0D27}" sibTransId="{2773BD1A-C6AF-4728-9C59-ED45D008D1DE}"/>
    <dgm:cxn modelId="{268C0093-E162-4A3D-A1E1-5E08E8A3154B}" type="presOf" srcId="{558A6D66-DC19-4AFA-8A81-E5E8483381C1}" destId="{2D0CB3F1-23A7-4A13-A2B4-F836B4B685B1}" srcOrd="0" destOrd="0" presId="urn:microsoft.com/office/officeart/2008/layout/BendingPictureBlocks"/>
    <dgm:cxn modelId="{750F32A7-2832-4B1C-BFFA-5B2ECC2FBEE8}" type="presOf" srcId="{843B465E-A8BC-4C58-90BC-854CF585DFC1}" destId="{1426F364-11FC-43FD-9BA3-B02D8188C961}" srcOrd="0" destOrd="0" presId="urn:microsoft.com/office/officeart/2008/layout/BendingPictureBlocks"/>
    <dgm:cxn modelId="{D6C98FC1-55C9-43D5-AE39-D700563F9E46}" type="presOf" srcId="{61925AEA-B592-4045-880B-EDDE4429D48C}" destId="{53EC44E8-A973-4FA6-AEDE-D85AE5FC2870}" srcOrd="0" destOrd="0" presId="urn:microsoft.com/office/officeart/2008/layout/BendingPictureBlocks"/>
    <dgm:cxn modelId="{EF78EDCA-95A4-4A1D-B6BE-262B12D2647E}" srcId="{1699BCA1-E595-42B3-ADB5-3A92DBA60DAD}" destId="{8367DE41-5CAB-4066-A4D3-5BE2CD4A4165}" srcOrd="0" destOrd="0" parTransId="{CDB4D629-BDAB-454D-934B-AD092083C5DC}" sibTransId="{C29C955D-6AD1-42CA-8354-62BCA1BE0A90}"/>
    <dgm:cxn modelId="{97DD36CF-71FE-4798-9714-7A89DC318A8C}" type="presOf" srcId="{8367DE41-5CAB-4066-A4D3-5BE2CD4A4165}" destId="{0F93369E-A14B-4880-8079-E062A615A186}" srcOrd="0" destOrd="0" presId="urn:microsoft.com/office/officeart/2008/layout/BendingPictureBlocks"/>
    <dgm:cxn modelId="{A4D2FEDE-DE8A-473E-980F-915764F8C61F}" type="presOf" srcId="{B40288DE-B9EC-46B9-BC1B-7302E43C0483}" destId="{CC76645E-2194-4DED-BE43-0E91D2A28F80}" srcOrd="0" destOrd="0" presId="urn:microsoft.com/office/officeart/2008/layout/BendingPictureBlocks"/>
    <dgm:cxn modelId="{9FD219EF-A259-489E-B1C0-919D63015149}" srcId="{1699BCA1-E595-42B3-ADB5-3A92DBA60DAD}" destId="{61925AEA-B592-4045-880B-EDDE4429D48C}" srcOrd="5" destOrd="0" parTransId="{8491E62E-A689-4FD7-AC82-FB0430A3D82C}" sibTransId="{AD202AF9-86C3-4569-AA99-71A01C5AF901}"/>
    <dgm:cxn modelId="{135BE4FD-E1B2-42AC-A7E9-AA6EC6EAEB05}" srcId="{1699BCA1-E595-42B3-ADB5-3A92DBA60DAD}" destId="{558A6D66-DC19-4AFA-8A81-E5E8483381C1}" srcOrd="1" destOrd="0" parTransId="{27745E0C-5825-4E3C-A230-5A1BE2E78FF5}" sibTransId="{0081B184-F6C3-40FA-B8FA-21D0413D70F2}"/>
    <dgm:cxn modelId="{C03A68EE-2517-43A4-B0CC-B41FDF4856CD}" type="presParOf" srcId="{B88FC5F1-A7FD-45F8-8DE1-98BCDE211902}" destId="{6F8FE89C-D456-434F-B884-0B0EEF917D9F}" srcOrd="0" destOrd="0" presId="urn:microsoft.com/office/officeart/2008/layout/BendingPictureBlocks"/>
    <dgm:cxn modelId="{39CAE0EC-89F5-49DD-9F19-475AE15753E0}" type="presParOf" srcId="{6F8FE89C-D456-434F-B884-0B0EEF917D9F}" destId="{DCC1F728-DD14-43E3-8F5E-3E9507EFAE86}" srcOrd="0" destOrd="0" presId="urn:microsoft.com/office/officeart/2008/layout/BendingPictureBlocks"/>
    <dgm:cxn modelId="{A00FF6CF-E5CB-412D-ADA8-9FC69AF557F5}" type="presParOf" srcId="{6F8FE89C-D456-434F-B884-0B0EEF917D9F}" destId="{0F93369E-A14B-4880-8079-E062A615A186}" srcOrd="1" destOrd="0" presId="urn:microsoft.com/office/officeart/2008/layout/BendingPictureBlocks"/>
    <dgm:cxn modelId="{76B7AD9B-372C-43A8-9E0E-C8F2E47A066A}" type="presParOf" srcId="{B88FC5F1-A7FD-45F8-8DE1-98BCDE211902}" destId="{D76E794F-21DE-477A-A6BC-CF4C9280ABA2}" srcOrd="1" destOrd="0" presId="urn:microsoft.com/office/officeart/2008/layout/BendingPictureBlocks"/>
    <dgm:cxn modelId="{BC9E4C1D-78E2-47B8-91D3-C6B2344F38FC}" type="presParOf" srcId="{B88FC5F1-A7FD-45F8-8DE1-98BCDE211902}" destId="{FF8EB356-2CBC-4E20-9E7A-42D8F0E1539B}" srcOrd="2" destOrd="0" presId="urn:microsoft.com/office/officeart/2008/layout/BendingPictureBlocks"/>
    <dgm:cxn modelId="{EF5A5D3E-EC56-41C7-9F54-C91CE0B711A1}" type="presParOf" srcId="{FF8EB356-2CBC-4E20-9E7A-42D8F0E1539B}" destId="{B3981A6E-F9FF-461D-A494-F5FC30852DE0}" srcOrd="0" destOrd="0" presId="urn:microsoft.com/office/officeart/2008/layout/BendingPictureBlocks"/>
    <dgm:cxn modelId="{21BD3810-DDC5-4B51-9074-D883183559B8}" type="presParOf" srcId="{FF8EB356-2CBC-4E20-9E7A-42D8F0E1539B}" destId="{2D0CB3F1-23A7-4A13-A2B4-F836B4B685B1}" srcOrd="1" destOrd="0" presId="urn:microsoft.com/office/officeart/2008/layout/BendingPictureBlocks"/>
    <dgm:cxn modelId="{B7E89AA2-B971-4ECD-8068-9F686F972391}" type="presParOf" srcId="{B88FC5F1-A7FD-45F8-8DE1-98BCDE211902}" destId="{8134A262-595A-4859-9E74-273E706867BD}" srcOrd="3" destOrd="0" presId="urn:microsoft.com/office/officeart/2008/layout/BendingPictureBlocks"/>
    <dgm:cxn modelId="{8CFCC8B6-773E-4EAF-B4EF-8C4C37409F4D}" type="presParOf" srcId="{B88FC5F1-A7FD-45F8-8DE1-98BCDE211902}" destId="{C34B6E62-B23D-49D8-8992-82D8165429D9}" srcOrd="4" destOrd="0" presId="urn:microsoft.com/office/officeart/2008/layout/BendingPictureBlocks"/>
    <dgm:cxn modelId="{8875680A-2DA5-44D5-91CC-D8FA77704BC4}" type="presParOf" srcId="{C34B6E62-B23D-49D8-8992-82D8165429D9}" destId="{F47796C9-3B82-4041-B927-889476FAC900}" srcOrd="0" destOrd="0" presId="urn:microsoft.com/office/officeart/2008/layout/BendingPictureBlocks"/>
    <dgm:cxn modelId="{13E1AD3D-3FC2-4AA3-94B0-CA234C6F2E32}" type="presParOf" srcId="{C34B6E62-B23D-49D8-8992-82D8165429D9}" destId="{CC76645E-2194-4DED-BE43-0E91D2A28F80}" srcOrd="1" destOrd="0" presId="urn:microsoft.com/office/officeart/2008/layout/BendingPictureBlocks"/>
    <dgm:cxn modelId="{949B96D1-1623-4995-A445-CBBE216605EF}" type="presParOf" srcId="{B88FC5F1-A7FD-45F8-8DE1-98BCDE211902}" destId="{6F2D9036-025C-47E6-8776-967B82A7F6C1}" srcOrd="5" destOrd="0" presId="urn:microsoft.com/office/officeart/2008/layout/BendingPictureBlocks"/>
    <dgm:cxn modelId="{D6E8C642-8804-4ECE-84FE-391F0570CD8A}" type="presParOf" srcId="{B88FC5F1-A7FD-45F8-8DE1-98BCDE211902}" destId="{7F6690AA-BF57-43E5-9879-5F9DEBDB459C}" srcOrd="6" destOrd="0" presId="urn:microsoft.com/office/officeart/2008/layout/BendingPictureBlocks"/>
    <dgm:cxn modelId="{0AFDF98C-8C72-4260-821A-33BEC88E5717}" type="presParOf" srcId="{7F6690AA-BF57-43E5-9879-5F9DEBDB459C}" destId="{32CCCF82-269E-4736-88EF-8F1EB1CF6B65}" srcOrd="0" destOrd="0" presId="urn:microsoft.com/office/officeart/2008/layout/BendingPictureBlocks"/>
    <dgm:cxn modelId="{4702CAC8-CCBE-4797-8840-B1EA69E6D1E7}" type="presParOf" srcId="{7F6690AA-BF57-43E5-9879-5F9DEBDB459C}" destId="{B534983D-BECA-4D4F-9725-09F16609DA58}" srcOrd="1" destOrd="0" presId="urn:microsoft.com/office/officeart/2008/layout/BendingPictureBlocks"/>
    <dgm:cxn modelId="{6B436D0B-88F9-4E66-B86A-BF5ED7AB7A72}" type="presParOf" srcId="{B88FC5F1-A7FD-45F8-8DE1-98BCDE211902}" destId="{DEE4C3AC-B2D3-45F0-8B56-D7427D9B7FD5}" srcOrd="7" destOrd="0" presId="urn:microsoft.com/office/officeart/2008/layout/BendingPictureBlocks"/>
    <dgm:cxn modelId="{CEDF3E70-E8E8-4AF2-BEF8-D5207EBF39D0}" type="presParOf" srcId="{B88FC5F1-A7FD-45F8-8DE1-98BCDE211902}" destId="{3D8E9A2C-30D8-4A79-BD96-365FF44022F6}" srcOrd="8" destOrd="0" presId="urn:microsoft.com/office/officeart/2008/layout/BendingPictureBlocks"/>
    <dgm:cxn modelId="{2A8771FB-609D-4629-9F67-84121FB2DBC4}" type="presParOf" srcId="{3D8E9A2C-30D8-4A79-BD96-365FF44022F6}" destId="{48C49AC1-FAFA-427D-9D22-B675DAF23D30}" srcOrd="0" destOrd="0" presId="urn:microsoft.com/office/officeart/2008/layout/BendingPictureBlocks"/>
    <dgm:cxn modelId="{6E3C14EA-E56E-494D-B100-0C854F397A4A}" type="presParOf" srcId="{3D8E9A2C-30D8-4A79-BD96-365FF44022F6}" destId="{1426F364-11FC-43FD-9BA3-B02D8188C961}" srcOrd="1" destOrd="0" presId="urn:microsoft.com/office/officeart/2008/layout/BendingPictureBlocks"/>
    <dgm:cxn modelId="{EB37F392-9D98-4C31-AB74-1AC8A2D1B007}" type="presParOf" srcId="{B88FC5F1-A7FD-45F8-8DE1-98BCDE211902}" destId="{B4967F3E-F61E-43BC-B266-12C5AC8071EE}" srcOrd="9" destOrd="0" presId="urn:microsoft.com/office/officeart/2008/layout/BendingPictureBlocks"/>
    <dgm:cxn modelId="{21D6C511-A935-49C4-9A35-C01C456B2F80}" type="presParOf" srcId="{B88FC5F1-A7FD-45F8-8DE1-98BCDE211902}" destId="{CB8D24F8-3569-4EFA-82FC-1D0CF8994144}" srcOrd="10" destOrd="0" presId="urn:microsoft.com/office/officeart/2008/layout/BendingPictureBlocks"/>
    <dgm:cxn modelId="{A5820720-0AC2-40BF-A5C1-B913F2DB9B14}" type="presParOf" srcId="{CB8D24F8-3569-4EFA-82FC-1D0CF8994144}" destId="{92115E54-D0D8-4CB8-9D9C-BB1A13140AD1}" srcOrd="0" destOrd="0" presId="urn:microsoft.com/office/officeart/2008/layout/BendingPictureBlocks"/>
    <dgm:cxn modelId="{A6668C82-9EF0-4E5B-B06A-C8092D39A208}" type="presParOf" srcId="{CB8D24F8-3569-4EFA-82FC-1D0CF8994144}" destId="{53EC44E8-A973-4FA6-AEDE-D85AE5FC2870}"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99BCA1-E595-42B3-ADB5-3A92DBA60DAD}" type="doc">
      <dgm:prSet loTypeId="urn:microsoft.com/office/officeart/2008/layout/BendingPictureBlocks" loCatId="picture" qsTypeId="urn:microsoft.com/office/officeart/2005/8/quickstyle/simple3" qsCatId="simple" csTypeId="urn:microsoft.com/office/officeart/2005/8/colors/accent1_2" csCatId="accent1" phldr="1"/>
      <dgm:spPr/>
      <dgm:t>
        <a:bodyPr/>
        <a:lstStyle/>
        <a:p>
          <a:endParaRPr lang="en-US"/>
        </a:p>
      </dgm:t>
    </dgm:pt>
    <dgm:pt modelId="{561CD086-5B7E-44BD-8AFF-36654AE75086}">
      <dgm:prSet custT="1"/>
      <dgm:spPr/>
      <dgm:t>
        <a:bodyPr/>
        <a:lstStyle/>
        <a:p>
          <a:r>
            <a:rPr lang="en-US" sz="1300" dirty="0"/>
            <a:t>Open LC using PI</a:t>
          </a:r>
        </a:p>
      </dgm:t>
    </dgm:pt>
    <dgm:pt modelId="{D5716E48-5E82-4D19-A704-D22C3606B923}" type="parTrans" cxnId="{96F52D29-22AC-4BDD-90A7-3A88F1EEE775}">
      <dgm:prSet/>
      <dgm:spPr/>
      <dgm:t>
        <a:bodyPr/>
        <a:lstStyle/>
        <a:p>
          <a:endParaRPr lang="en-US"/>
        </a:p>
      </dgm:t>
    </dgm:pt>
    <dgm:pt modelId="{2386E12F-8531-4262-B6E6-47AC064265C2}" type="sibTrans" cxnId="{96F52D29-22AC-4BDD-90A7-3A88F1EEE775}">
      <dgm:prSet/>
      <dgm:spPr/>
      <dgm:t>
        <a:bodyPr/>
        <a:lstStyle/>
        <a:p>
          <a:endParaRPr lang="en-US"/>
        </a:p>
      </dgm:t>
    </dgm:pt>
    <dgm:pt modelId="{1F5B0BAE-2434-4924-A20E-3E6CAF55DF95}">
      <dgm:prSet custT="1"/>
      <dgm:spPr/>
      <dgm:t>
        <a:bodyPr/>
        <a:lstStyle/>
        <a:p>
          <a:r>
            <a:rPr lang="en-US" sz="1300" dirty="0"/>
            <a:t>LC for multiple PI</a:t>
          </a:r>
        </a:p>
      </dgm:t>
    </dgm:pt>
    <dgm:pt modelId="{DB503AC0-DEBE-433E-AABA-C559C58F789B}" type="parTrans" cxnId="{B47DB1BD-1E14-4320-B178-DADF5DA4E63D}">
      <dgm:prSet/>
      <dgm:spPr/>
      <dgm:t>
        <a:bodyPr/>
        <a:lstStyle/>
        <a:p>
          <a:endParaRPr lang="en-US"/>
        </a:p>
      </dgm:t>
    </dgm:pt>
    <dgm:pt modelId="{60AE9AC3-1BD5-4C16-AACE-E057E5481834}" type="sibTrans" cxnId="{B47DB1BD-1E14-4320-B178-DADF5DA4E63D}">
      <dgm:prSet/>
      <dgm:spPr/>
      <dgm:t>
        <a:bodyPr/>
        <a:lstStyle/>
        <a:p>
          <a:endParaRPr lang="en-US"/>
        </a:p>
      </dgm:t>
    </dgm:pt>
    <dgm:pt modelId="{3D9E4819-22A6-4D5D-BB92-511B425A91BE}">
      <dgm:prSet custT="1"/>
      <dgm:spPr/>
      <dgm:t>
        <a:bodyPr/>
        <a:lstStyle/>
        <a:p>
          <a:r>
            <a:rPr lang="en-US" sz="1300" dirty="0"/>
            <a:t>LC amendment</a:t>
          </a:r>
        </a:p>
      </dgm:t>
    </dgm:pt>
    <dgm:pt modelId="{C0149E2A-8B2F-49BA-8549-57A115FEC690}" type="parTrans" cxnId="{72CAD79E-D441-43A8-B40C-4506B8D80EAD}">
      <dgm:prSet/>
      <dgm:spPr/>
      <dgm:t>
        <a:bodyPr/>
        <a:lstStyle/>
        <a:p>
          <a:endParaRPr lang="en-US"/>
        </a:p>
      </dgm:t>
    </dgm:pt>
    <dgm:pt modelId="{98CB7323-04DD-4635-ADCA-CD0713D7F94B}" type="sibTrans" cxnId="{72CAD79E-D441-43A8-B40C-4506B8D80EAD}">
      <dgm:prSet/>
      <dgm:spPr/>
      <dgm:t>
        <a:bodyPr/>
        <a:lstStyle/>
        <a:p>
          <a:endParaRPr lang="en-US"/>
        </a:p>
      </dgm:t>
    </dgm:pt>
    <dgm:pt modelId="{6A5A5423-497F-4888-B344-817DFB531420}">
      <dgm:prSet custT="1"/>
      <dgm:spPr/>
      <dgm:t>
        <a:bodyPr/>
        <a:lstStyle/>
        <a:p>
          <a:r>
            <a:rPr lang="en-US" sz="1300" dirty="0"/>
            <a:t>LC Expense Recognition </a:t>
          </a:r>
        </a:p>
      </dgm:t>
    </dgm:pt>
    <dgm:pt modelId="{4793AD2A-1BC4-4535-B3AD-F3FF1B3CE747}" type="parTrans" cxnId="{74030C18-CCC7-479B-B87F-BDA88868E643}">
      <dgm:prSet/>
      <dgm:spPr/>
      <dgm:t>
        <a:bodyPr/>
        <a:lstStyle/>
        <a:p>
          <a:endParaRPr lang="en-US"/>
        </a:p>
      </dgm:t>
    </dgm:pt>
    <dgm:pt modelId="{1219F6F6-7B02-471B-92A8-1183071C4AF5}" type="sibTrans" cxnId="{74030C18-CCC7-479B-B87F-BDA88868E643}">
      <dgm:prSet/>
      <dgm:spPr/>
      <dgm:t>
        <a:bodyPr/>
        <a:lstStyle/>
        <a:p>
          <a:endParaRPr lang="en-US"/>
        </a:p>
      </dgm:t>
    </dgm:pt>
    <dgm:pt modelId="{7B164C74-F079-45EC-AC1E-3373735B4DEA}">
      <dgm:prSet custT="1"/>
      <dgm:spPr/>
      <dgm:t>
        <a:bodyPr/>
        <a:lstStyle/>
        <a:p>
          <a:r>
            <a:rPr lang="en-US" sz="1300" dirty="0"/>
            <a:t>Shipment Schedule </a:t>
          </a:r>
        </a:p>
      </dgm:t>
    </dgm:pt>
    <dgm:pt modelId="{5EA6208A-4697-4F80-8531-F2CB296E5B89}" type="parTrans" cxnId="{ACF2BA95-0B6F-4153-BC58-8A8BD86C2B06}">
      <dgm:prSet/>
      <dgm:spPr/>
      <dgm:t>
        <a:bodyPr/>
        <a:lstStyle/>
        <a:p>
          <a:endParaRPr lang="en-US"/>
        </a:p>
      </dgm:t>
    </dgm:pt>
    <dgm:pt modelId="{B8B189A6-F8BF-46E5-942F-7E42405F45A6}" type="sibTrans" cxnId="{ACF2BA95-0B6F-4153-BC58-8A8BD86C2B06}">
      <dgm:prSet/>
      <dgm:spPr/>
      <dgm:t>
        <a:bodyPr/>
        <a:lstStyle/>
        <a:p>
          <a:endParaRPr lang="en-US"/>
        </a:p>
      </dgm:t>
    </dgm:pt>
    <dgm:pt modelId="{510396DA-81C1-4737-8436-B51710B6207C}">
      <dgm:prSet custT="1"/>
      <dgm:spPr/>
      <dgm:t>
        <a:bodyPr/>
        <a:lstStyle/>
        <a:p>
          <a:r>
            <a:rPr lang="en-US" sz="1300" dirty="0"/>
            <a:t>LC Margin Adding</a:t>
          </a:r>
        </a:p>
      </dgm:t>
    </dgm:pt>
    <dgm:pt modelId="{EB0E8C33-0FD0-4775-B91D-FA30F7AB4AE2}" type="parTrans" cxnId="{78AB9E36-42D1-4C3A-96C0-A1EF0C2AED2C}">
      <dgm:prSet/>
      <dgm:spPr/>
      <dgm:t>
        <a:bodyPr/>
        <a:lstStyle/>
        <a:p>
          <a:endParaRPr lang="en-US"/>
        </a:p>
      </dgm:t>
    </dgm:pt>
    <dgm:pt modelId="{524BA10E-2232-4A42-8CFB-B28D8B0D93F2}" type="sibTrans" cxnId="{78AB9E36-42D1-4C3A-96C0-A1EF0C2AED2C}">
      <dgm:prSet/>
      <dgm:spPr/>
      <dgm:t>
        <a:bodyPr/>
        <a:lstStyle/>
        <a:p>
          <a:endParaRPr lang="en-US"/>
        </a:p>
      </dgm:t>
    </dgm:pt>
    <dgm:pt modelId="{B88FC5F1-A7FD-45F8-8DE1-98BCDE211902}" type="pres">
      <dgm:prSet presAssocID="{1699BCA1-E595-42B3-ADB5-3A92DBA60DAD}" presName="Name0" presStyleCnt="0">
        <dgm:presLayoutVars>
          <dgm:dir/>
          <dgm:resizeHandles/>
        </dgm:presLayoutVars>
      </dgm:prSet>
      <dgm:spPr/>
    </dgm:pt>
    <dgm:pt modelId="{05927FE7-83FD-4726-967C-0C5473A03B2B}" type="pres">
      <dgm:prSet presAssocID="{561CD086-5B7E-44BD-8AFF-36654AE75086}" presName="composite" presStyleCnt="0"/>
      <dgm:spPr/>
    </dgm:pt>
    <dgm:pt modelId="{D5694FC8-A547-4CC0-9D67-107BAA8935E3}" type="pres">
      <dgm:prSet presAssocID="{561CD086-5B7E-44BD-8AFF-36654AE75086}" presName="rect1" presStyleLbl="bgImgPlace1" presStyleIdx="0" presStyleCnt="6"/>
      <dgm:spPr>
        <a:blipFill rotWithShape="1">
          <a:blip xmlns:r="http://schemas.openxmlformats.org/officeDocument/2006/relationships" r:embed="rId1"/>
          <a:stretch>
            <a:fillRect/>
          </a:stretch>
        </a:blipFill>
      </dgm:spPr>
    </dgm:pt>
    <dgm:pt modelId="{9B15387D-5901-4590-A725-C01C4DE5556E}" type="pres">
      <dgm:prSet presAssocID="{561CD086-5B7E-44BD-8AFF-36654AE75086}" presName="rect2" presStyleLbl="node1" presStyleIdx="0" presStyleCnt="6" custScaleX="125164">
        <dgm:presLayoutVars>
          <dgm:bulletEnabled val="1"/>
        </dgm:presLayoutVars>
      </dgm:prSet>
      <dgm:spPr/>
    </dgm:pt>
    <dgm:pt modelId="{83AE1998-DAF3-4D88-8BEA-D59AA3CA46D4}" type="pres">
      <dgm:prSet presAssocID="{2386E12F-8531-4262-B6E6-47AC064265C2}" presName="sibTrans" presStyleCnt="0"/>
      <dgm:spPr/>
    </dgm:pt>
    <dgm:pt modelId="{467B60F0-9564-4188-BB9E-CF453E30495E}" type="pres">
      <dgm:prSet presAssocID="{1F5B0BAE-2434-4924-A20E-3E6CAF55DF95}" presName="composite" presStyleCnt="0"/>
      <dgm:spPr/>
    </dgm:pt>
    <dgm:pt modelId="{0B9649EE-6D69-405E-AF43-17662EBA0ABD}" type="pres">
      <dgm:prSet presAssocID="{1F5B0BAE-2434-4924-A20E-3E6CAF55DF95}" presName="rect1" presStyleLbl="bgImgPlace1" presStyleIdx="1" presStyleCnt="6"/>
      <dgm:spPr>
        <a:blipFill rotWithShape="1">
          <a:blip xmlns:r="http://schemas.openxmlformats.org/officeDocument/2006/relationships" r:embed="rId2"/>
          <a:stretch>
            <a:fillRect/>
          </a:stretch>
        </a:blipFill>
      </dgm:spPr>
    </dgm:pt>
    <dgm:pt modelId="{8525F916-2A08-4CC6-AAAE-88C613A40418}" type="pres">
      <dgm:prSet presAssocID="{1F5B0BAE-2434-4924-A20E-3E6CAF55DF95}" presName="rect2" presStyleLbl="node1" presStyleIdx="1" presStyleCnt="6" custScaleX="125164">
        <dgm:presLayoutVars>
          <dgm:bulletEnabled val="1"/>
        </dgm:presLayoutVars>
      </dgm:prSet>
      <dgm:spPr/>
    </dgm:pt>
    <dgm:pt modelId="{AA56E11A-6AAB-40FE-B1C0-49945013C7ED}" type="pres">
      <dgm:prSet presAssocID="{60AE9AC3-1BD5-4C16-AACE-E057E5481834}" presName="sibTrans" presStyleCnt="0"/>
      <dgm:spPr/>
    </dgm:pt>
    <dgm:pt modelId="{00FC8074-709D-41C0-8DAF-847561B0DD14}" type="pres">
      <dgm:prSet presAssocID="{3D9E4819-22A6-4D5D-BB92-511B425A91BE}" presName="composite" presStyleCnt="0"/>
      <dgm:spPr/>
    </dgm:pt>
    <dgm:pt modelId="{64745EFB-4E4A-4CB2-A5DC-2B4056F86C28}" type="pres">
      <dgm:prSet presAssocID="{3D9E4819-22A6-4D5D-BB92-511B425A91BE}" presName="rect1" presStyleLbl="bgImgPlace1" presStyleIdx="2" presStyleCnt="6"/>
      <dgm:spPr>
        <a:blipFill rotWithShape="1">
          <a:blip xmlns:r="http://schemas.openxmlformats.org/officeDocument/2006/relationships" r:embed="rId3"/>
          <a:stretch>
            <a:fillRect/>
          </a:stretch>
        </a:blipFill>
      </dgm:spPr>
    </dgm:pt>
    <dgm:pt modelId="{CA430727-EC79-4B64-A868-0225F0B33903}" type="pres">
      <dgm:prSet presAssocID="{3D9E4819-22A6-4D5D-BB92-511B425A91BE}" presName="rect2" presStyleLbl="node1" presStyleIdx="2" presStyleCnt="6" custScaleX="125164">
        <dgm:presLayoutVars>
          <dgm:bulletEnabled val="1"/>
        </dgm:presLayoutVars>
      </dgm:prSet>
      <dgm:spPr/>
    </dgm:pt>
    <dgm:pt modelId="{B1690999-1B21-48C0-9F57-DC058ADC19A3}" type="pres">
      <dgm:prSet presAssocID="{98CB7323-04DD-4635-ADCA-CD0713D7F94B}" presName="sibTrans" presStyleCnt="0"/>
      <dgm:spPr/>
    </dgm:pt>
    <dgm:pt modelId="{3BBA8F0E-98E2-4639-8E1F-1679F3576349}" type="pres">
      <dgm:prSet presAssocID="{6A5A5423-497F-4888-B344-817DFB531420}" presName="composite" presStyleCnt="0"/>
      <dgm:spPr/>
    </dgm:pt>
    <dgm:pt modelId="{EACC0FED-2D5D-404D-B012-CEE82DF50C2F}" type="pres">
      <dgm:prSet presAssocID="{6A5A5423-497F-4888-B344-817DFB531420}" presName="rect1" presStyleLbl="bgImgPlace1" presStyleIdx="3" presStyleCnt="6"/>
      <dgm:spPr>
        <a:blipFill rotWithShape="1">
          <a:blip xmlns:r="http://schemas.openxmlformats.org/officeDocument/2006/relationships" r:embed="rId4"/>
          <a:stretch>
            <a:fillRect/>
          </a:stretch>
        </a:blipFill>
      </dgm:spPr>
    </dgm:pt>
    <dgm:pt modelId="{D0C1DA26-4C21-411C-B19D-97195163C702}" type="pres">
      <dgm:prSet presAssocID="{6A5A5423-497F-4888-B344-817DFB531420}" presName="rect2" presStyleLbl="node1" presStyleIdx="3" presStyleCnt="6" custScaleX="125164">
        <dgm:presLayoutVars>
          <dgm:bulletEnabled val="1"/>
        </dgm:presLayoutVars>
      </dgm:prSet>
      <dgm:spPr/>
    </dgm:pt>
    <dgm:pt modelId="{93AED772-04F9-42DF-AE40-9F6B58C27E6E}" type="pres">
      <dgm:prSet presAssocID="{1219F6F6-7B02-471B-92A8-1183071C4AF5}" presName="sibTrans" presStyleCnt="0"/>
      <dgm:spPr/>
    </dgm:pt>
    <dgm:pt modelId="{FEE2642F-A6FA-4124-AF6A-EB0BED4F66FC}" type="pres">
      <dgm:prSet presAssocID="{7B164C74-F079-45EC-AC1E-3373735B4DEA}" presName="composite" presStyleCnt="0"/>
      <dgm:spPr/>
    </dgm:pt>
    <dgm:pt modelId="{4F1A95FD-9CE8-4C73-BA1F-9B19E26BB4CF}" type="pres">
      <dgm:prSet presAssocID="{7B164C74-F079-45EC-AC1E-3373735B4DEA}" presName="rect1" presStyleLbl="bgImgPlace1" presStyleIdx="4" presStyleCnt="6"/>
      <dgm:spPr>
        <a:blipFill rotWithShape="1">
          <a:blip xmlns:r="http://schemas.openxmlformats.org/officeDocument/2006/relationships" r:embed="rId5"/>
          <a:stretch>
            <a:fillRect/>
          </a:stretch>
        </a:blipFill>
      </dgm:spPr>
    </dgm:pt>
    <dgm:pt modelId="{4B4F67BE-0FCD-4516-AFC6-61A7FDE25C3D}" type="pres">
      <dgm:prSet presAssocID="{7B164C74-F079-45EC-AC1E-3373735B4DEA}" presName="rect2" presStyleLbl="node1" presStyleIdx="4" presStyleCnt="6" custScaleX="125164">
        <dgm:presLayoutVars>
          <dgm:bulletEnabled val="1"/>
        </dgm:presLayoutVars>
      </dgm:prSet>
      <dgm:spPr/>
    </dgm:pt>
    <dgm:pt modelId="{FA1B6AAD-E64B-46DE-8DF7-C02B00C2AC20}" type="pres">
      <dgm:prSet presAssocID="{B8B189A6-F8BF-46E5-942F-7E42405F45A6}" presName="sibTrans" presStyleCnt="0"/>
      <dgm:spPr/>
    </dgm:pt>
    <dgm:pt modelId="{D1D6160F-5944-4365-9B18-12A6383F8E50}" type="pres">
      <dgm:prSet presAssocID="{510396DA-81C1-4737-8436-B51710B6207C}" presName="composite" presStyleCnt="0"/>
      <dgm:spPr/>
    </dgm:pt>
    <dgm:pt modelId="{03734C8E-044A-4A4B-841A-76B903F72542}" type="pres">
      <dgm:prSet presAssocID="{510396DA-81C1-4737-8436-B51710B6207C}" presName="rect1" presStyleLbl="bgImgPlace1" presStyleIdx="5" presStyleCnt="6"/>
      <dgm:spPr>
        <a:blipFill rotWithShape="1">
          <a:blip xmlns:r="http://schemas.openxmlformats.org/officeDocument/2006/relationships" r:embed="rId6"/>
          <a:stretch>
            <a:fillRect/>
          </a:stretch>
        </a:blipFill>
      </dgm:spPr>
    </dgm:pt>
    <dgm:pt modelId="{BE762A0E-83B1-4020-8915-ED519FDF3388}" type="pres">
      <dgm:prSet presAssocID="{510396DA-81C1-4737-8436-B51710B6207C}" presName="rect2" presStyleLbl="node1" presStyleIdx="5" presStyleCnt="6" custScaleX="125164">
        <dgm:presLayoutVars>
          <dgm:bulletEnabled val="1"/>
        </dgm:presLayoutVars>
      </dgm:prSet>
      <dgm:spPr/>
    </dgm:pt>
  </dgm:ptLst>
  <dgm:cxnLst>
    <dgm:cxn modelId="{A05A0405-282F-487A-9CC1-37E82F022086}" type="presOf" srcId="{510396DA-81C1-4737-8436-B51710B6207C}" destId="{BE762A0E-83B1-4020-8915-ED519FDF3388}" srcOrd="0" destOrd="0" presId="urn:microsoft.com/office/officeart/2008/layout/BendingPictureBlocks"/>
    <dgm:cxn modelId="{74030C18-CCC7-479B-B87F-BDA88868E643}" srcId="{1699BCA1-E595-42B3-ADB5-3A92DBA60DAD}" destId="{6A5A5423-497F-4888-B344-817DFB531420}" srcOrd="3" destOrd="0" parTransId="{4793AD2A-1BC4-4535-B3AD-F3FF1B3CE747}" sibTransId="{1219F6F6-7B02-471B-92A8-1183071C4AF5}"/>
    <dgm:cxn modelId="{6B07AB24-8B13-44B2-B591-4C254D4DCC36}" type="presOf" srcId="{3D9E4819-22A6-4D5D-BB92-511B425A91BE}" destId="{CA430727-EC79-4B64-A868-0225F0B33903}" srcOrd="0" destOrd="0" presId="urn:microsoft.com/office/officeart/2008/layout/BendingPictureBlocks"/>
    <dgm:cxn modelId="{39D0A726-5E0A-4FF2-9EAA-3704DD9D741B}" type="presOf" srcId="{6A5A5423-497F-4888-B344-817DFB531420}" destId="{D0C1DA26-4C21-411C-B19D-97195163C702}" srcOrd="0" destOrd="0" presId="urn:microsoft.com/office/officeart/2008/layout/BendingPictureBlocks"/>
    <dgm:cxn modelId="{96F52D29-22AC-4BDD-90A7-3A88F1EEE775}" srcId="{1699BCA1-E595-42B3-ADB5-3A92DBA60DAD}" destId="{561CD086-5B7E-44BD-8AFF-36654AE75086}" srcOrd="0" destOrd="0" parTransId="{D5716E48-5E82-4D19-A704-D22C3606B923}" sibTransId="{2386E12F-8531-4262-B6E6-47AC064265C2}"/>
    <dgm:cxn modelId="{78AB9E36-42D1-4C3A-96C0-A1EF0C2AED2C}" srcId="{1699BCA1-E595-42B3-ADB5-3A92DBA60DAD}" destId="{510396DA-81C1-4737-8436-B51710B6207C}" srcOrd="5" destOrd="0" parTransId="{EB0E8C33-0FD0-4775-B91D-FA30F7AB4AE2}" sibTransId="{524BA10E-2232-4A42-8CFB-B28D8B0D93F2}"/>
    <dgm:cxn modelId="{183C368A-E3A0-4246-968A-85CC109344AA}" type="presOf" srcId="{7B164C74-F079-45EC-AC1E-3373735B4DEA}" destId="{4B4F67BE-0FCD-4516-AFC6-61A7FDE25C3D}" srcOrd="0" destOrd="0" presId="urn:microsoft.com/office/officeart/2008/layout/BendingPictureBlocks"/>
    <dgm:cxn modelId="{ACF2BA95-0B6F-4153-BC58-8A8BD86C2B06}" srcId="{1699BCA1-E595-42B3-ADB5-3A92DBA60DAD}" destId="{7B164C74-F079-45EC-AC1E-3373735B4DEA}" srcOrd="4" destOrd="0" parTransId="{5EA6208A-4697-4F80-8531-F2CB296E5B89}" sibTransId="{B8B189A6-F8BF-46E5-942F-7E42405F45A6}"/>
    <dgm:cxn modelId="{72CAD79E-D441-43A8-B40C-4506B8D80EAD}" srcId="{1699BCA1-E595-42B3-ADB5-3A92DBA60DAD}" destId="{3D9E4819-22A6-4D5D-BB92-511B425A91BE}" srcOrd="2" destOrd="0" parTransId="{C0149E2A-8B2F-49BA-8549-57A115FEC690}" sibTransId="{98CB7323-04DD-4635-ADCA-CD0713D7F94B}"/>
    <dgm:cxn modelId="{B47DB1BD-1E14-4320-B178-DADF5DA4E63D}" srcId="{1699BCA1-E595-42B3-ADB5-3A92DBA60DAD}" destId="{1F5B0BAE-2434-4924-A20E-3E6CAF55DF95}" srcOrd="1" destOrd="0" parTransId="{DB503AC0-DEBE-433E-AABA-C559C58F789B}" sibTransId="{60AE9AC3-1BD5-4C16-AACE-E057E5481834}"/>
    <dgm:cxn modelId="{496A7BC6-582A-4EDE-A918-30D613F5681E}" type="presOf" srcId="{561CD086-5B7E-44BD-8AFF-36654AE75086}" destId="{9B15387D-5901-4590-A725-C01C4DE5556E}" srcOrd="0" destOrd="0" presId="urn:microsoft.com/office/officeart/2008/layout/BendingPictureBlocks"/>
    <dgm:cxn modelId="{89899BE6-689F-44C1-8D1C-130C90F2BA4C}" type="presOf" srcId="{1699BCA1-E595-42B3-ADB5-3A92DBA60DAD}" destId="{B88FC5F1-A7FD-45F8-8DE1-98BCDE211902}" srcOrd="0" destOrd="0" presId="urn:microsoft.com/office/officeart/2008/layout/BendingPictureBlocks"/>
    <dgm:cxn modelId="{C4AAECEC-AB7A-4FA1-86CE-91BF98BBB0AC}" type="presOf" srcId="{1F5B0BAE-2434-4924-A20E-3E6CAF55DF95}" destId="{8525F916-2A08-4CC6-AAAE-88C613A40418}" srcOrd="0" destOrd="0" presId="urn:microsoft.com/office/officeart/2008/layout/BendingPictureBlocks"/>
    <dgm:cxn modelId="{1C5BD658-1498-48A7-8E29-17678D01B2CE}" type="presParOf" srcId="{B88FC5F1-A7FD-45F8-8DE1-98BCDE211902}" destId="{05927FE7-83FD-4726-967C-0C5473A03B2B}" srcOrd="0" destOrd="0" presId="urn:microsoft.com/office/officeart/2008/layout/BendingPictureBlocks"/>
    <dgm:cxn modelId="{8F9EC0A7-D8E4-4DDC-9415-C6F44D221AB4}" type="presParOf" srcId="{05927FE7-83FD-4726-967C-0C5473A03B2B}" destId="{D5694FC8-A547-4CC0-9D67-107BAA8935E3}" srcOrd="0" destOrd="0" presId="urn:microsoft.com/office/officeart/2008/layout/BendingPictureBlocks"/>
    <dgm:cxn modelId="{BF1757EB-1A9F-4523-8E4E-5041B19AB18E}" type="presParOf" srcId="{05927FE7-83FD-4726-967C-0C5473A03B2B}" destId="{9B15387D-5901-4590-A725-C01C4DE5556E}" srcOrd="1" destOrd="0" presId="urn:microsoft.com/office/officeart/2008/layout/BendingPictureBlocks"/>
    <dgm:cxn modelId="{75528004-AC39-454B-AEF5-3CDD7A17314A}" type="presParOf" srcId="{B88FC5F1-A7FD-45F8-8DE1-98BCDE211902}" destId="{83AE1998-DAF3-4D88-8BEA-D59AA3CA46D4}" srcOrd="1" destOrd="0" presId="urn:microsoft.com/office/officeart/2008/layout/BendingPictureBlocks"/>
    <dgm:cxn modelId="{FCB9AC4C-9094-47AE-AC9C-FF4070409AC0}" type="presParOf" srcId="{B88FC5F1-A7FD-45F8-8DE1-98BCDE211902}" destId="{467B60F0-9564-4188-BB9E-CF453E30495E}" srcOrd="2" destOrd="0" presId="urn:microsoft.com/office/officeart/2008/layout/BendingPictureBlocks"/>
    <dgm:cxn modelId="{15BBDE57-8414-4544-9EC0-5A64A4EADA27}" type="presParOf" srcId="{467B60F0-9564-4188-BB9E-CF453E30495E}" destId="{0B9649EE-6D69-405E-AF43-17662EBA0ABD}" srcOrd="0" destOrd="0" presId="urn:microsoft.com/office/officeart/2008/layout/BendingPictureBlocks"/>
    <dgm:cxn modelId="{2AA85056-528B-4DB7-8BFF-B187F73DF866}" type="presParOf" srcId="{467B60F0-9564-4188-BB9E-CF453E30495E}" destId="{8525F916-2A08-4CC6-AAAE-88C613A40418}" srcOrd="1" destOrd="0" presId="urn:microsoft.com/office/officeart/2008/layout/BendingPictureBlocks"/>
    <dgm:cxn modelId="{7779EB4E-B255-420F-BCF8-BC05D9B8AF37}" type="presParOf" srcId="{B88FC5F1-A7FD-45F8-8DE1-98BCDE211902}" destId="{AA56E11A-6AAB-40FE-B1C0-49945013C7ED}" srcOrd="3" destOrd="0" presId="urn:microsoft.com/office/officeart/2008/layout/BendingPictureBlocks"/>
    <dgm:cxn modelId="{52D69314-797A-4AC6-BFE4-937668AD9AE4}" type="presParOf" srcId="{B88FC5F1-A7FD-45F8-8DE1-98BCDE211902}" destId="{00FC8074-709D-41C0-8DAF-847561B0DD14}" srcOrd="4" destOrd="0" presId="urn:microsoft.com/office/officeart/2008/layout/BendingPictureBlocks"/>
    <dgm:cxn modelId="{EB0835ED-FE93-40BA-A19D-DDAB2C9B4239}" type="presParOf" srcId="{00FC8074-709D-41C0-8DAF-847561B0DD14}" destId="{64745EFB-4E4A-4CB2-A5DC-2B4056F86C28}" srcOrd="0" destOrd="0" presId="urn:microsoft.com/office/officeart/2008/layout/BendingPictureBlocks"/>
    <dgm:cxn modelId="{DFA8A629-B9F1-40A7-AD90-58E6B4A78C81}" type="presParOf" srcId="{00FC8074-709D-41C0-8DAF-847561B0DD14}" destId="{CA430727-EC79-4B64-A868-0225F0B33903}" srcOrd="1" destOrd="0" presId="urn:microsoft.com/office/officeart/2008/layout/BendingPictureBlocks"/>
    <dgm:cxn modelId="{57BAE6A0-AB71-4FC3-9C24-994F0E109177}" type="presParOf" srcId="{B88FC5F1-A7FD-45F8-8DE1-98BCDE211902}" destId="{B1690999-1B21-48C0-9F57-DC058ADC19A3}" srcOrd="5" destOrd="0" presId="urn:microsoft.com/office/officeart/2008/layout/BendingPictureBlocks"/>
    <dgm:cxn modelId="{1C1EFCBE-CE69-4FDA-B684-46FDA81F3751}" type="presParOf" srcId="{B88FC5F1-A7FD-45F8-8DE1-98BCDE211902}" destId="{3BBA8F0E-98E2-4639-8E1F-1679F3576349}" srcOrd="6" destOrd="0" presId="urn:microsoft.com/office/officeart/2008/layout/BendingPictureBlocks"/>
    <dgm:cxn modelId="{871CCF47-B86B-4CA9-B7FE-7FD19E907D60}" type="presParOf" srcId="{3BBA8F0E-98E2-4639-8E1F-1679F3576349}" destId="{EACC0FED-2D5D-404D-B012-CEE82DF50C2F}" srcOrd="0" destOrd="0" presId="urn:microsoft.com/office/officeart/2008/layout/BendingPictureBlocks"/>
    <dgm:cxn modelId="{CE129453-7985-402C-BC85-0A5AA18DF76B}" type="presParOf" srcId="{3BBA8F0E-98E2-4639-8E1F-1679F3576349}" destId="{D0C1DA26-4C21-411C-B19D-97195163C702}" srcOrd="1" destOrd="0" presId="urn:microsoft.com/office/officeart/2008/layout/BendingPictureBlocks"/>
    <dgm:cxn modelId="{839E27BE-A27A-45B8-935A-55BEA420D4C4}" type="presParOf" srcId="{B88FC5F1-A7FD-45F8-8DE1-98BCDE211902}" destId="{93AED772-04F9-42DF-AE40-9F6B58C27E6E}" srcOrd="7" destOrd="0" presId="urn:microsoft.com/office/officeart/2008/layout/BendingPictureBlocks"/>
    <dgm:cxn modelId="{3DD7E430-BAF7-428B-85A3-AF082D67AD7C}" type="presParOf" srcId="{B88FC5F1-A7FD-45F8-8DE1-98BCDE211902}" destId="{FEE2642F-A6FA-4124-AF6A-EB0BED4F66FC}" srcOrd="8" destOrd="0" presId="urn:microsoft.com/office/officeart/2008/layout/BendingPictureBlocks"/>
    <dgm:cxn modelId="{A2560A3B-A868-4568-832F-A8CD27D51DAE}" type="presParOf" srcId="{FEE2642F-A6FA-4124-AF6A-EB0BED4F66FC}" destId="{4F1A95FD-9CE8-4C73-BA1F-9B19E26BB4CF}" srcOrd="0" destOrd="0" presId="urn:microsoft.com/office/officeart/2008/layout/BendingPictureBlocks"/>
    <dgm:cxn modelId="{1E256AD4-CBC4-4F66-8918-B7F92B25B5DE}" type="presParOf" srcId="{FEE2642F-A6FA-4124-AF6A-EB0BED4F66FC}" destId="{4B4F67BE-0FCD-4516-AFC6-61A7FDE25C3D}" srcOrd="1" destOrd="0" presId="urn:microsoft.com/office/officeart/2008/layout/BendingPictureBlocks"/>
    <dgm:cxn modelId="{939065D2-85C7-4EB8-9A59-1AF3D60B0866}" type="presParOf" srcId="{B88FC5F1-A7FD-45F8-8DE1-98BCDE211902}" destId="{FA1B6AAD-E64B-46DE-8DF7-C02B00C2AC20}" srcOrd="9" destOrd="0" presId="urn:microsoft.com/office/officeart/2008/layout/BendingPictureBlocks"/>
    <dgm:cxn modelId="{23B363E3-781D-4ACA-B350-B3E9EC1FE74A}" type="presParOf" srcId="{B88FC5F1-A7FD-45F8-8DE1-98BCDE211902}" destId="{D1D6160F-5944-4365-9B18-12A6383F8E50}" srcOrd="10" destOrd="0" presId="urn:microsoft.com/office/officeart/2008/layout/BendingPictureBlocks"/>
    <dgm:cxn modelId="{5EA86A89-4669-43FF-ACF8-5211414908C8}" type="presParOf" srcId="{D1D6160F-5944-4365-9B18-12A6383F8E50}" destId="{03734C8E-044A-4A4B-841A-76B903F72542}" srcOrd="0" destOrd="0" presId="urn:microsoft.com/office/officeart/2008/layout/BendingPictureBlocks"/>
    <dgm:cxn modelId="{3CCDEE6C-0AF1-4F40-A1F9-B64AF3069ACE}" type="presParOf" srcId="{D1D6160F-5944-4365-9B18-12A6383F8E50}" destId="{BE762A0E-83B1-4020-8915-ED519FDF3388}"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99BCA1-E595-42B3-ADB5-3A92DBA60DAD}" type="doc">
      <dgm:prSet loTypeId="urn:microsoft.com/office/officeart/2008/layout/BendingPictureBlocks" loCatId="picture" qsTypeId="urn:microsoft.com/office/officeart/2005/8/quickstyle/simple3" qsCatId="simple" csTypeId="urn:microsoft.com/office/officeart/2005/8/colors/accent1_2" csCatId="accent1" phldr="1"/>
      <dgm:spPr/>
      <dgm:t>
        <a:bodyPr/>
        <a:lstStyle/>
        <a:p>
          <a:endParaRPr lang="en-US"/>
        </a:p>
      </dgm:t>
    </dgm:pt>
    <dgm:pt modelId="{561CD086-5B7E-44BD-8AFF-36654AE75086}">
      <dgm:prSet/>
      <dgm:spPr/>
      <dgm:t>
        <a:bodyPr/>
        <a:lstStyle/>
        <a:p>
          <a:r>
            <a:rPr lang="en-US" dirty="0"/>
            <a:t>CI Processing </a:t>
          </a:r>
        </a:p>
      </dgm:t>
    </dgm:pt>
    <dgm:pt modelId="{D5716E48-5E82-4D19-A704-D22C3606B923}" type="parTrans" cxnId="{96F52D29-22AC-4BDD-90A7-3A88F1EEE775}">
      <dgm:prSet/>
      <dgm:spPr/>
      <dgm:t>
        <a:bodyPr/>
        <a:lstStyle/>
        <a:p>
          <a:endParaRPr lang="en-US"/>
        </a:p>
      </dgm:t>
    </dgm:pt>
    <dgm:pt modelId="{2386E12F-8531-4262-B6E6-47AC064265C2}" type="sibTrans" cxnId="{96F52D29-22AC-4BDD-90A7-3A88F1EEE775}">
      <dgm:prSet/>
      <dgm:spPr/>
      <dgm:t>
        <a:bodyPr/>
        <a:lstStyle/>
        <a:p>
          <a:endParaRPr lang="en-US"/>
        </a:p>
      </dgm:t>
    </dgm:pt>
    <dgm:pt modelId="{2A3C410A-4289-4C1B-9610-8426588AD21E}">
      <dgm:prSet/>
      <dgm:spPr/>
      <dgm:t>
        <a:bodyPr/>
        <a:lstStyle/>
        <a:p>
          <a:r>
            <a:rPr lang="en-US" dirty="0"/>
            <a:t>Shipping Document Processing </a:t>
          </a:r>
        </a:p>
      </dgm:t>
    </dgm:pt>
    <dgm:pt modelId="{63D0F315-99D5-4902-A2A2-77C57A1471B0}" type="parTrans" cxnId="{7591E850-10F0-4B6E-8135-3BF31DDCCEA8}">
      <dgm:prSet/>
      <dgm:spPr/>
      <dgm:t>
        <a:bodyPr/>
        <a:lstStyle/>
        <a:p>
          <a:endParaRPr lang="en-US"/>
        </a:p>
      </dgm:t>
    </dgm:pt>
    <dgm:pt modelId="{96D52746-415C-47CF-A0C1-37C2CC0896E0}" type="sibTrans" cxnId="{7591E850-10F0-4B6E-8135-3BF31DDCCEA8}">
      <dgm:prSet/>
      <dgm:spPr/>
      <dgm:t>
        <a:bodyPr/>
        <a:lstStyle/>
        <a:p>
          <a:endParaRPr lang="en-US"/>
        </a:p>
      </dgm:t>
    </dgm:pt>
    <dgm:pt modelId="{9117FDE4-0E18-4A5C-BE1E-2C6BEE46846E}">
      <dgm:prSet/>
      <dgm:spPr/>
      <dgm:t>
        <a:bodyPr/>
        <a:lstStyle/>
        <a:p>
          <a:r>
            <a:rPr lang="en-US" dirty="0"/>
            <a:t>Invoice Settlement</a:t>
          </a:r>
        </a:p>
      </dgm:t>
    </dgm:pt>
    <dgm:pt modelId="{EC0ED046-CE37-4E89-B313-F6E96828DC5A}" type="parTrans" cxnId="{78509EE5-BF62-4704-9357-EB3BFF6767E8}">
      <dgm:prSet/>
      <dgm:spPr/>
      <dgm:t>
        <a:bodyPr/>
        <a:lstStyle/>
        <a:p>
          <a:endParaRPr lang="en-US"/>
        </a:p>
      </dgm:t>
    </dgm:pt>
    <dgm:pt modelId="{A73F6B58-1EF0-402A-AF8F-DBC924F7A5BB}" type="sibTrans" cxnId="{78509EE5-BF62-4704-9357-EB3BFF6767E8}">
      <dgm:prSet/>
      <dgm:spPr/>
      <dgm:t>
        <a:bodyPr/>
        <a:lstStyle/>
        <a:p>
          <a:endParaRPr lang="en-US"/>
        </a:p>
      </dgm:t>
    </dgm:pt>
    <dgm:pt modelId="{6DCDA8A1-F9A0-4662-8AB7-79C4A88E1804}">
      <dgm:prSet/>
      <dgm:spPr/>
      <dgm:t>
        <a:bodyPr/>
        <a:lstStyle/>
        <a:p>
          <a:r>
            <a:rPr lang="en-US" dirty="0"/>
            <a:t>LC Payment Against Loan</a:t>
          </a:r>
        </a:p>
      </dgm:t>
    </dgm:pt>
    <dgm:pt modelId="{D23C4986-6790-4C37-95CB-E9CA7F2F9B64}" type="parTrans" cxnId="{7E4975C9-365F-4F3D-BFA0-FD722B37CABE}">
      <dgm:prSet/>
      <dgm:spPr/>
      <dgm:t>
        <a:bodyPr/>
        <a:lstStyle/>
        <a:p>
          <a:endParaRPr lang="en-US"/>
        </a:p>
      </dgm:t>
    </dgm:pt>
    <dgm:pt modelId="{C1F0DB08-3318-46E6-B7E8-AA2E6C47D9E1}" type="sibTrans" cxnId="{7E4975C9-365F-4F3D-BFA0-FD722B37CABE}">
      <dgm:prSet/>
      <dgm:spPr/>
      <dgm:t>
        <a:bodyPr/>
        <a:lstStyle/>
        <a:p>
          <a:endParaRPr lang="en-US"/>
        </a:p>
      </dgm:t>
    </dgm:pt>
    <dgm:pt modelId="{C1701FAE-29E9-483E-B773-1539762CE1C0}">
      <dgm:prSet/>
      <dgm:spPr/>
      <dgm:t>
        <a:bodyPr/>
        <a:lstStyle/>
        <a:p>
          <a:r>
            <a:rPr lang="en-US" dirty="0"/>
            <a:t>Courier &amp; C&amp;F info tracking</a:t>
          </a:r>
        </a:p>
      </dgm:t>
    </dgm:pt>
    <dgm:pt modelId="{725D06B1-23BD-47C8-9C78-B3ECD8189E8B}" type="parTrans" cxnId="{9018A345-36B0-48CA-8ED4-14BF7D917A55}">
      <dgm:prSet/>
      <dgm:spPr/>
      <dgm:t>
        <a:bodyPr/>
        <a:lstStyle/>
        <a:p>
          <a:endParaRPr lang="en-US"/>
        </a:p>
      </dgm:t>
    </dgm:pt>
    <dgm:pt modelId="{19755494-C818-441E-973B-E8D69B1680D2}" type="sibTrans" cxnId="{9018A345-36B0-48CA-8ED4-14BF7D917A55}">
      <dgm:prSet/>
      <dgm:spPr/>
      <dgm:t>
        <a:bodyPr/>
        <a:lstStyle/>
        <a:p>
          <a:endParaRPr lang="en-US"/>
        </a:p>
      </dgm:t>
    </dgm:pt>
    <dgm:pt modelId="{0C60F630-9B7C-46DC-879F-254CBC4CA0E0}">
      <dgm:prSet/>
      <dgm:spPr/>
      <dgm:t>
        <a:bodyPr/>
        <a:lstStyle/>
        <a:p>
          <a:r>
            <a:rPr lang="en-US" dirty="0"/>
            <a:t>Shipment Add Facility </a:t>
          </a:r>
        </a:p>
      </dgm:t>
    </dgm:pt>
    <dgm:pt modelId="{E86CF486-4C2D-4530-B259-C339135D57E8}" type="parTrans" cxnId="{09DAB7C4-C12B-4CFF-945D-E72ACCDE204C}">
      <dgm:prSet/>
      <dgm:spPr/>
      <dgm:t>
        <a:bodyPr/>
        <a:lstStyle/>
        <a:p>
          <a:endParaRPr lang="en-US"/>
        </a:p>
      </dgm:t>
    </dgm:pt>
    <dgm:pt modelId="{9C756749-DC15-48E6-B54D-7205D47E42C0}" type="sibTrans" cxnId="{09DAB7C4-C12B-4CFF-945D-E72ACCDE204C}">
      <dgm:prSet/>
      <dgm:spPr/>
      <dgm:t>
        <a:bodyPr/>
        <a:lstStyle/>
        <a:p>
          <a:endParaRPr lang="en-US"/>
        </a:p>
      </dgm:t>
    </dgm:pt>
    <dgm:pt modelId="{B88FC5F1-A7FD-45F8-8DE1-98BCDE211902}" type="pres">
      <dgm:prSet presAssocID="{1699BCA1-E595-42B3-ADB5-3A92DBA60DAD}" presName="Name0" presStyleCnt="0">
        <dgm:presLayoutVars>
          <dgm:dir/>
          <dgm:resizeHandles/>
        </dgm:presLayoutVars>
      </dgm:prSet>
      <dgm:spPr/>
    </dgm:pt>
    <dgm:pt modelId="{05927FE7-83FD-4726-967C-0C5473A03B2B}" type="pres">
      <dgm:prSet presAssocID="{561CD086-5B7E-44BD-8AFF-36654AE75086}" presName="composite" presStyleCnt="0"/>
      <dgm:spPr/>
    </dgm:pt>
    <dgm:pt modelId="{D5694FC8-A547-4CC0-9D67-107BAA8935E3}" type="pres">
      <dgm:prSet presAssocID="{561CD086-5B7E-44BD-8AFF-36654AE75086}" presName="rect1" presStyleLbl="bgImgPlace1" presStyleIdx="0" presStyleCnt="6"/>
      <dgm:spPr>
        <a:blipFill rotWithShape="1">
          <a:blip xmlns:r="http://schemas.openxmlformats.org/officeDocument/2006/relationships" r:embed="rId1"/>
          <a:stretch>
            <a:fillRect/>
          </a:stretch>
        </a:blipFill>
      </dgm:spPr>
    </dgm:pt>
    <dgm:pt modelId="{9B15387D-5901-4590-A725-C01C4DE5556E}" type="pres">
      <dgm:prSet presAssocID="{561CD086-5B7E-44BD-8AFF-36654AE75086}" presName="rect2" presStyleLbl="node1" presStyleIdx="0" presStyleCnt="6">
        <dgm:presLayoutVars>
          <dgm:bulletEnabled val="1"/>
        </dgm:presLayoutVars>
      </dgm:prSet>
      <dgm:spPr/>
    </dgm:pt>
    <dgm:pt modelId="{83AE1998-DAF3-4D88-8BEA-D59AA3CA46D4}" type="pres">
      <dgm:prSet presAssocID="{2386E12F-8531-4262-B6E6-47AC064265C2}" presName="sibTrans" presStyleCnt="0"/>
      <dgm:spPr/>
    </dgm:pt>
    <dgm:pt modelId="{9BC0FF58-7663-4CDD-BE5D-E5CE457138CC}" type="pres">
      <dgm:prSet presAssocID="{2A3C410A-4289-4C1B-9610-8426588AD21E}" presName="composite" presStyleCnt="0"/>
      <dgm:spPr/>
    </dgm:pt>
    <dgm:pt modelId="{DA4A8652-0738-42C5-8366-6957E9D19F74}" type="pres">
      <dgm:prSet presAssocID="{2A3C410A-4289-4C1B-9610-8426588AD21E}" presName="rect1" presStyleLbl="bgImgPlace1" presStyleIdx="1" presStyleCnt="6"/>
      <dgm:spPr>
        <a:blipFill rotWithShape="1">
          <a:blip xmlns:r="http://schemas.openxmlformats.org/officeDocument/2006/relationships" r:embed="rId2"/>
          <a:stretch>
            <a:fillRect/>
          </a:stretch>
        </a:blipFill>
      </dgm:spPr>
    </dgm:pt>
    <dgm:pt modelId="{1AD8434E-474D-46CF-990C-EFB0EE39E332}" type="pres">
      <dgm:prSet presAssocID="{2A3C410A-4289-4C1B-9610-8426588AD21E}" presName="rect2" presStyleLbl="node1" presStyleIdx="1" presStyleCnt="6">
        <dgm:presLayoutVars>
          <dgm:bulletEnabled val="1"/>
        </dgm:presLayoutVars>
      </dgm:prSet>
      <dgm:spPr/>
    </dgm:pt>
    <dgm:pt modelId="{85C13D47-BA36-40B1-9771-0F4E16796828}" type="pres">
      <dgm:prSet presAssocID="{96D52746-415C-47CF-A0C1-37C2CC0896E0}" presName="sibTrans" presStyleCnt="0"/>
      <dgm:spPr/>
    </dgm:pt>
    <dgm:pt modelId="{D0B1A6A4-1C93-4B55-99CF-858EFC1D38DA}" type="pres">
      <dgm:prSet presAssocID="{9117FDE4-0E18-4A5C-BE1E-2C6BEE46846E}" presName="composite" presStyleCnt="0"/>
      <dgm:spPr/>
    </dgm:pt>
    <dgm:pt modelId="{4023AC12-2B48-40E5-B97F-19ED09F8DD7E}" type="pres">
      <dgm:prSet presAssocID="{9117FDE4-0E18-4A5C-BE1E-2C6BEE46846E}" presName="rect1" presStyleLbl="bgImgPlace1" presStyleIdx="2" presStyleCnt="6"/>
      <dgm:spPr>
        <a:blipFill rotWithShape="1">
          <a:blip xmlns:r="http://schemas.openxmlformats.org/officeDocument/2006/relationships" r:embed="rId3"/>
          <a:stretch>
            <a:fillRect/>
          </a:stretch>
        </a:blipFill>
      </dgm:spPr>
    </dgm:pt>
    <dgm:pt modelId="{8E2B80EE-2CF4-42C1-96A7-AB46F5BE9A5F}" type="pres">
      <dgm:prSet presAssocID="{9117FDE4-0E18-4A5C-BE1E-2C6BEE46846E}" presName="rect2" presStyleLbl="node1" presStyleIdx="2" presStyleCnt="6">
        <dgm:presLayoutVars>
          <dgm:bulletEnabled val="1"/>
        </dgm:presLayoutVars>
      </dgm:prSet>
      <dgm:spPr/>
    </dgm:pt>
    <dgm:pt modelId="{AF2D7068-0274-44B5-890C-8C59A1A31FC1}" type="pres">
      <dgm:prSet presAssocID="{A73F6B58-1EF0-402A-AF8F-DBC924F7A5BB}" presName="sibTrans" presStyleCnt="0"/>
      <dgm:spPr/>
    </dgm:pt>
    <dgm:pt modelId="{4A48EAA2-1A29-4565-B1FC-20ECB8C59B1B}" type="pres">
      <dgm:prSet presAssocID="{6DCDA8A1-F9A0-4662-8AB7-79C4A88E1804}" presName="composite" presStyleCnt="0"/>
      <dgm:spPr/>
    </dgm:pt>
    <dgm:pt modelId="{E769642A-D664-4537-BBEC-C64E0E286F8B}" type="pres">
      <dgm:prSet presAssocID="{6DCDA8A1-F9A0-4662-8AB7-79C4A88E1804}" presName="rect1" presStyleLbl="bgImgPlace1" presStyleIdx="3" presStyleCnt="6"/>
      <dgm:spPr>
        <a:blipFill rotWithShape="1">
          <a:blip xmlns:r="http://schemas.openxmlformats.org/officeDocument/2006/relationships" r:embed="rId4"/>
          <a:stretch>
            <a:fillRect/>
          </a:stretch>
        </a:blipFill>
      </dgm:spPr>
    </dgm:pt>
    <dgm:pt modelId="{FA308652-568B-4BFD-84E5-4460CE247931}" type="pres">
      <dgm:prSet presAssocID="{6DCDA8A1-F9A0-4662-8AB7-79C4A88E1804}" presName="rect2" presStyleLbl="node1" presStyleIdx="3" presStyleCnt="6">
        <dgm:presLayoutVars>
          <dgm:bulletEnabled val="1"/>
        </dgm:presLayoutVars>
      </dgm:prSet>
      <dgm:spPr/>
    </dgm:pt>
    <dgm:pt modelId="{2F718E81-CA4C-49A1-BAE8-8916CC04D3F1}" type="pres">
      <dgm:prSet presAssocID="{C1F0DB08-3318-46E6-B7E8-AA2E6C47D9E1}" presName="sibTrans" presStyleCnt="0"/>
      <dgm:spPr/>
    </dgm:pt>
    <dgm:pt modelId="{A85C1E40-3834-4C46-89C1-54E7F5E2F71A}" type="pres">
      <dgm:prSet presAssocID="{C1701FAE-29E9-483E-B773-1539762CE1C0}" presName="composite" presStyleCnt="0"/>
      <dgm:spPr/>
    </dgm:pt>
    <dgm:pt modelId="{0E5261EC-D44D-4C72-B1D7-2EF2DD3A9CC5}" type="pres">
      <dgm:prSet presAssocID="{C1701FAE-29E9-483E-B773-1539762CE1C0}" presName="rect1" presStyleLbl="bgImgPlace1" presStyleIdx="4" presStyleCnt="6"/>
      <dgm:spPr>
        <a:blipFill rotWithShape="1">
          <a:blip xmlns:r="http://schemas.openxmlformats.org/officeDocument/2006/relationships" r:embed="rId5"/>
          <a:stretch>
            <a:fillRect/>
          </a:stretch>
        </a:blipFill>
      </dgm:spPr>
    </dgm:pt>
    <dgm:pt modelId="{CF3FBB1A-112D-470C-B535-06455EDFE894}" type="pres">
      <dgm:prSet presAssocID="{C1701FAE-29E9-483E-B773-1539762CE1C0}" presName="rect2" presStyleLbl="node1" presStyleIdx="4" presStyleCnt="6">
        <dgm:presLayoutVars>
          <dgm:bulletEnabled val="1"/>
        </dgm:presLayoutVars>
      </dgm:prSet>
      <dgm:spPr/>
    </dgm:pt>
    <dgm:pt modelId="{BD5C1B9D-A45E-4A2E-A2FB-6528AFD9D14D}" type="pres">
      <dgm:prSet presAssocID="{19755494-C818-441E-973B-E8D69B1680D2}" presName="sibTrans" presStyleCnt="0"/>
      <dgm:spPr/>
    </dgm:pt>
    <dgm:pt modelId="{5D20A435-A709-4F37-8BB1-D5FFA45310BD}" type="pres">
      <dgm:prSet presAssocID="{0C60F630-9B7C-46DC-879F-254CBC4CA0E0}" presName="composite" presStyleCnt="0"/>
      <dgm:spPr/>
    </dgm:pt>
    <dgm:pt modelId="{B019709D-0DF0-48A0-90EE-68BD9A522502}" type="pres">
      <dgm:prSet presAssocID="{0C60F630-9B7C-46DC-879F-254CBC4CA0E0}" presName="rect1" presStyleLbl="bgImgPlace1" presStyleIdx="5" presStyleCnt="6"/>
      <dgm:spPr>
        <a:blipFill rotWithShape="1">
          <a:blip xmlns:r="http://schemas.openxmlformats.org/officeDocument/2006/relationships" r:embed="rId6"/>
          <a:stretch>
            <a:fillRect/>
          </a:stretch>
        </a:blipFill>
      </dgm:spPr>
    </dgm:pt>
    <dgm:pt modelId="{A3D79A5E-27CA-4F5E-98CE-243477F833C5}" type="pres">
      <dgm:prSet presAssocID="{0C60F630-9B7C-46DC-879F-254CBC4CA0E0}" presName="rect2" presStyleLbl="node1" presStyleIdx="5" presStyleCnt="6">
        <dgm:presLayoutVars>
          <dgm:bulletEnabled val="1"/>
        </dgm:presLayoutVars>
      </dgm:prSet>
      <dgm:spPr/>
    </dgm:pt>
  </dgm:ptLst>
  <dgm:cxnLst>
    <dgm:cxn modelId="{73A7AC10-952B-4848-B939-60635BD1F0E8}" type="presOf" srcId="{9117FDE4-0E18-4A5C-BE1E-2C6BEE46846E}" destId="{8E2B80EE-2CF4-42C1-96A7-AB46F5BE9A5F}" srcOrd="0" destOrd="0" presId="urn:microsoft.com/office/officeart/2008/layout/BendingPictureBlocks"/>
    <dgm:cxn modelId="{401DD919-1386-4C26-B1BF-0EF396752DEB}" type="presOf" srcId="{561CD086-5B7E-44BD-8AFF-36654AE75086}" destId="{9B15387D-5901-4590-A725-C01C4DE5556E}" srcOrd="0" destOrd="0" presId="urn:microsoft.com/office/officeart/2008/layout/BendingPictureBlocks"/>
    <dgm:cxn modelId="{96F52D29-22AC-4BDD-90A7-3A88F1EEE775}" srcId="{1699BCA1-E595-42B3-ADB5-3A92DBA60DAD}" destId="{561CD086-5B7E-44BD-8AFF-36654AE75086}" srcOrd="0" destOrd="0" parTransId="{D5716E48-5E82-4D19-A704-D22C3606B923}" sibTransId="{2386E12F-8531-4262-B6E6-47AC064265C2}"/>
    <dgm:cxn modelId="{ADC56360-3742-4084-AE88-6947731D16CA}" type="presOf" srcId="{C1701FAE-29E9-483E-B773-1539762CE1C0}" destId="{CF3FBB1A-112D-470C-B535-06455EDFE894}" srcOrd="0" destOrd="0" presId="urn:microsoft.com/office/officeart/2008/layout/BendingPictureBlocks"/>
    <dgm:cxn modelId="{9018A345-36B0-48CA-8ED4-14BF7D917A55}" srcId="{1699BCA1-E595-42B3-ADB5-3A92DBA60DAD}" destId="{C1701FAE-29E9-483E-B773-1539762CE1C0}" srcOrd="4" destOrd="0" parTransId="{725D06B1-23BD-47C8-9C78-B3ECD8189E8B}" sibTransId="{19755494-C818-441E-973B-E8D69B1680D2}"/>
    <dgm:cxn modelId="{BC44E267-B3D1-46E3-89D9-C0E6F27206EA}" type="presOf" srcId="{2A3C410A-4289-4C1B-9610-8426588AD21E}" destId="{1AD8434E-474D-46CF-990C-EFB0EE39E332}" srcOrd="0" destOrd="0" presId="urn:microsoft.com/office/officeart/2008/layout/BendingPictureBlocks"/>
    <dgm:cxn modelId="{7591E850-10F0-4B6E-8135-3BF31DDCCEA8}" srcId="{1699BCA1-E595-42B3-ADB5-3A92DBA60DAD}" destId="{2A3C410A-4289-4C1B-9610-8426588AD21E}" srcOrd="1" destOrd="0" parTransId="{63D0F315-99D5-4902-A2A2-77C57A1471B0}" sibTransId="{96D52746-415C-47CF-A0C1-37C2CC0896E0}"/>
    <dgm:cxn modelId="{09921F83-DAF3-47B9-9D75-60258C4F7723}" type="presOf" srcId="{0C60F630-9B7C-46DC-879F-254CBC4CA0E0}" destId="{A3D79A5E-27CA-4F5E-98CE-243477F833C5}" srcOrd="0" destOrd="0" presId="urn:microsoft.com/office/officeart/2008/layout/BendingPictureBlocks"/>
    <dgm:cxn modelId="{3CEDC69D-C4B7-47DA-B9AF-D83927A8D6FE}" type="presOf" srcId="{1699BCA1-E595-42B3-ADB5-3A92DBA60DAD}" destId="{B88FC5F1-A7FD-45F8-8DE1-98BCDE211902}" srcOrd="0" destOrd="0" presId="urn:microsoft.com/office/officeart/2008/layout/BendingPictureBlocks"/>
    <dgm:cxn modelId="{09DAB7C4-C12B-4CFF-945D-E72ACCDE204C}" srcId="{1699BCA1-E595-42B3-ADB5-3A92DBA60DAD}" destId="{0C60F630-9B7C-46DC-879F-254CBC4CA0E0}" srcOrd="5" destOrd="0" parTransId="{E86CF486-4C2D-4530-B259-C339135D57E8}" sibTransId="{9C756749-DC15-48E6-B54D-7205D47E42C0}"/>
    <dgm:cxn modelId="{7E4975C9-365F-4F3D-BFA0-FD722B37CABE}" srcId="{1699BCA1-E595-42B3-ADB5-3A92DBA60DAD}" destId="{6DCDA8A1-F9A0-4662-8AB7-79C4A88E1804}" srcOrd="3" destOrd="0" parTransId="{D23C4986-6790-4C37-95CB-E9CA7F2F9B64}" sibTransId="{C1F0DB08-3318-46E6-B7E8-AA2E6C47D9E1}"/>
    <dgm:cxn modelId="{78509EE5-BF62-4704-9357-EB3BFF6767E8}" srcId="{1699BCA1-E595-42B3-ADB5-3A92DBA60DAD}" destId="{9117FDE4-0E18-4A5C-BE1E-2C6BEE46846E}" srcOrd="2" destOrd="0" parTransId="{EC0ED046-CE37-4E89-B313-F6E96828DC5A}" sibTransId="{A73F6B58-1EF0-402A-AF8F-DBC924F7A5BB}"/>
    <dgm:cxn modelId="{D195D8F9-7440-4DAA-8A64-2BE865535E4F}" type="presOf" srcId="{6DCDA8A1-F9A0-4662-8AB7-79C4A88E1804}" destId="{FA308652-568B-4BFD-84E5-4460CE247931}" srcOrd="0" destOrd="0" presId="urn:microsoft.com/office/officeart/2008/layout/BendingPictureBlocks"/>
    <dgm:cxn modelId="{0480FF6B-71D3-4188-AE17-74FD73EB543C}" type="presParOf" srcId="{B88FC5F1-A7FD-45F8-8DE1-98BCDE211902}" destId="{05927FE7-83FD-4726-967C-0C5473A03B2B}" srcOrd="0" destOrd="0" presId="urn:microsoft.com/office/officeart/2008/layout/BendingPictureBlocks"/>
    <dgm:cxn modelId="{4073691E-8839-4C89-B9D8-78D85F2CB832}" type="presParOf" srcId="{05927FE7-83FD-4726-967C-0C5473A03B2B}" destId="{D5694FC8-A547-4CC0-9D67-107BAA8935E3}" srcOrd="0" destOrd="0" presId="urn:microsoft.com/office/officeart/2008/layout/BendingPictureBlocks"/>
    <dgm:cxn modelId="{A28838B9-90FC-4326-A585-7521F6521FC9}" type="presParOf" srcId="{05927FE7-83FD-4726-967C-0C5473A03B2B}" destId="{9B15387D-5901-4590-A725-C01C4DE5556E}" srcOrd="1" destOrd="0" presId="urn:microsoft.com/office/officeart/2008/layout/BendingPictureBlocks"/>
    <dgm:cxn modelId="{7DA51920-12BB-4674-95C2-B5D094E1DC00}" type="presParOf" srcId="{B88FC5F1-A7FD-45F8-8DE1-98BCDE211902}" destId="{83AE1998-DAF3-4D88-8BEA-D59AA3CA46D4}" srcOrd="1" destOrd="0" presId="urn:microsoft.com/office/officeart/2008/layout/BendingPictureBlocks"/>
    <dgm:cxn modelId="{D3B633D9-1B12-43EF-B5EA-2135C2157B19}" type="presParOf" srcId="{B88FC5F1-A7FD-45F8-8DE1-98BCDE211902}" destId="{9BC0FF58-7663-4CDD-BE5D-E5CE457138CC}" srcOrd="2" destOrd="0" presId="urn:microsoft.com/office/officeart/2008/layout/BendingPictureBlocks"/>
    <dgm:cxn modelId="{C4539334-E9D7-44F6-BBBF-6BF330A42B13}" type="presParOf" srcId="{9BC0FF58-7663-4CDD-BE5D-E5CE457138CC}" destId="{DA4A8652-0738-42C5-8366-6957E9D19F74}" srcOrd="0" destOrd="0" presId="urn:microsoft.com/office/officeart/2008/layout/BendingPictureBlocks"/>
    <dgm:cxn modelId="{E2A2D47D-2ED9-473D-AB7B-169D7E3CE0FE}" type="presParOf" srcId="{9BC0FF58-7663-4CDD-BE5D-E5CE457138CC}" destId="{1AD8434E-474D-46CF-990C-EFB0EE39E332}" srcOrd="1" destOrd="0" presId="urn:microsoft.com/office/officeart/2008/layout/BendingPictureBlocks"/>
    <dgm:cxn modelId="{BAEC490B-99D5-41EB-A716-B09F6FBE244B}" type="presParOf" srcId="{B88FC5F1-A7FD-45F8-8DE1-98BCDE211902}" destId="{85C13D47-BA36-40B1-9771-0F4E16796828}" srcOrd="3" destOrd="0" presId="urn:microsoft.com/office/officeart/2008/layout/BendingPictureBlocks"/>
    <dgm:cxn modelId="{A13E1423-10BC-4C5C-AB16-C8E3EDEA0290}" type="presParOf" srcId="{B88FC5F1-A7FD-45F8-8DE1-98BCDE211902}" destId="{D0B1A6A4-1C93-4B55-99CF-858EFC1D38DA}" srcOrd="4" destOrd="0" presId="urn:microsoft.com/office/officeart/2008/layout/BendingPictureBlocks"/>
    <dgm:cxn modelId="{A7DBC89F-A0B9-44AD-8DEF-8C7401447CD2}" type="presParOf" srcId="{D0B1A6A4-1C93-4B55-99CF-858EFC1D38DA}" destId="{4023AC12-2B48-40E5-B97F-19ED09F8DD7E}" srcOrd="0" destOrd="0" presId="urn:microsoft.com/office/officeart/2008/layout/BendingPictureBlocks"/>
    <dgm:cxn modelId="{1DF588A8-CA35-414F-912C-ED8548489F73}" type="presParOf" srcId="{D0B1A6A4-1C93-4B55-99CF-858EFC1D38DA}" destId="{8E2B80EE-2CF4-42C1-96A7-AB46F5BE9A5F}" srcOrd="1" destOrd="0" presId="urn:microsoft.com/office/officeart/2008/layout/BendingPictureBlocks"/>
    <dgm:cxn modelId="{D24A1C8C-6A0B-4CE5-AEB4-32247416CE76}" type="presParOf" srcId="{B88FC5F1-A7FD-45F8-8DE1-98BCDE211902}" destId="{AF2D7068-0274-44B5-890C-8C59A1A31FC1}" srcOrd="5" destOrd="0" presId="urn:microsoft.com/office/officeart/2008/layout/BendingPictureBlocks"/>
    <dgm:cxn modelId="{4BC54315-E6DB-4D50-9DBE-870B74DC716B}" type="presParOf" srcId="{B88FC5F1-A7FD-45F8-8DE1-98BCDE211902}" destId="{4A48EAA2-1A29-4565-B1FC-20ECB8C59B1B}" srcOrd="6" destOrd="0" presId="urn:microsoft.com/office/officeart/2008/layout/BendingPictureBlocks"/>
    <dgm:cxn modelId="{CB6EA7BE-061A-4EB9-B267-20D1D991E0EB}" type="presParOf" srcId="{4A48EAA2-1A29-4565-B1FC-20ECB8C59B1B}" destId="{E769642A-D664-4537-BBEC-C64E0E286F8B}" srcOrd="0" destOrd="0" presId="urn:microsoft.com/office/officeart/2008/layout/BendingPictureBlocks"/>
    <dgm:cxn modelId="{2B853DAF-C22F-4EBF-96E9-B3A71ADBED9F}" type="presParOf" srcId="{4A48EAA2-1A29-4565-B1FC-20ECB8C59B1B}" destId="{FA308652-568B-4BFD-84E5-4460CE247931}" srcOrd="1" destOrd="0" presId="urn:microsoft.com/office/officeart/2008/layout/BendingPictureBlocks"/>
    <dgm:cxn modelId="{A7930D72-D1E3-4342-B5A0-B79E239EDE3F}" type="presParOf" srcId="{B88FC5F1-A7FD-45F8-8DE1-98BCDE211902}" destId="{2F718E81-CA4C-49A1-BAE8-8916CC04D3F1}" srcOrd="7" destOrd="0" presId="urn:microsoft.com/office/officeart/2008/layout/BendingPictureBlocks"/>
    <dgm:cxn modelId="{47EBB994-C24C-4931-B0AD-BF3A58202944}" type="presParOf" srcId="{B88FC5F1-A7FD-45F8-8DE1-98BCDE211902}" destId="{A85C1E40-3834-4C46-89C1-54E7F5E2F71A}" srcOrd="8" destOrd="0" presId="urn:microsoft.com/office/officeart/2008/layout/BendingPictureBlocks"/>
    <dgm:cxn modelId="{A071FCCF-09FB-42EB-A9B1-CE1AD168B7D9}" type="presParOf" srcId="{A85C1E40-3834-4C46-89C1-54E7F5E2F71A}" destId="{0E5261EC-D44D-4C72-B1D7-2EF2DD3A9CC5}" srcOrd="0" destOrd="0" presId="urn:microsoft.com/office/officeart/2008/layout/BendingPictureBlocks"/>
    <dgm:cxn modelId="{76C8D92C-C8EF-4FE3-AF23-EF92D578520A}" type="presParOf" srcId="{A85C1E40-3834-4C46-89C1-54E7F5E2F71A}" destId="{CF3FBB1A-112D-470C-B535-06455EDFE894}" srcOrd="1" destOrd="0" presId="urn:microsoft.com/office/officeart/2008/layout/BendingPictureBlocks"/>
    <dgm:cxn modelId="{86382210-C110-4FD0-B4EB-C860E7F8ADC5}" type="presParOf" srcId="{B88FC5F1-A7FD-45F8-8DE1-98BCDE211902}" destId="{BD5C1B9D-A45E-4A2E-A2FB-6528AFD9D14D}" srcOrd="9" destOrd="0" presId="urn:microsoft.com/office/officeart/2008/layout/BendingPictureBlocks"/>
    <dgm:cxn modelId="{FD19B714-171D-40A7-B739-3381219EA619}" type="presParOf" srcId="{B88FC5F1-A7FD-45F8-8DE1-98BCDE211902}" destId="{5D20A435-A709-4F37-8BB1-D5FFA45310BD}" srcOrd="10" destOrd="0" presId="urn:microsoft.com/office/officeart/2008/layout/BendingPictureBlocks"/>
    <dgm:cxn modelId="{7D08FE17-8B83-4323-A021-A44E5469E29A}" type="presParOf" srcId="{5D20A435-A709-4F37-8BB1-D5FFA45310BD}" destId="{B019709D-0DF0-48A0-90EE-68BD9A522502}" srcOrd="0" destOrd="0" presId="urn:microsoft.com/office/officeart/2008/layout/BendingPictureBlocks"/>
    <dgm:cxn modelId="{31BE435C-CCAA-463D-B286-C2F52CF40CEC}" type="presParOf" srcId="{5D20A435-A709-4F37-8BB1-D5FFA45310BD}" destId="{A3D79A5E-27CA-4F5E-98CE-243477F833C5}"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817D2-6B4D-42AB-A399-6836A7E80DB6}">
      <dsp:nvSpPr>
        <dsp:cNvPr id="0" name=""/>
        <dsp:cNvSpPr/>
      </dsp:nvSpPr>
      <dsp:spPr>
        <a:xfrm>
          <a:off x="2380703" y="1409374"/>
          <a:ext cx="1791376" cy="1549613"/>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LC</a:t>
          </a:r>
        </a:p>
      </dsp:txBody>
      <dsp:txXfrm>
        <a:off x="2677559" y="1666167"/>
        <a:ext cx="1197664" cy="1036027"/>
      </dsp:txXfrm>
    </dsp:sp>
    <dsp:sp modelId="{B8544632-ECB2-47E4-A4DF-7614E6AE08C4}">
      <dsp:nvSpPr>
        <dsp:cNvPr id="0" name=""/>
        <dsp:cNvSpPr/>
      </dsp:nvSpPr>
      <dsp:spPr>
        <a:xfrm>
          <a:off x="3502449" y="667989"/>
          <a:ext cx="675881" cy="582361"/>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B072F-8297-48F0-86D3-5F6F99909156}">
      <dsp:nvSpPr>
        <dsp:cNvPr id="0" name=""/>
        <dsp:cNvSpPr/>
      </dsp:nvSpPr>
      <dsp:spPr>
        <a:xfrm>
          <a:off x="2545714" y="0"/>
          <a:ext cx="1468020" cy="1270010"/>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Work Order</a:t>
          </a:r>
        </a:p>
      </dsp:txBody>
      <dsp:txXfrm>
        <a:off x="2788996" y="210468"/>
        <a:ext cx="981456" cy="849074"/>
      </dsp:txXfrm>
    </dsp:sp>
    <dsp:sp modelId="{40A08A87-7F6F-477D-AA1F-928CBF0046E8}">
      <dsp:nvSpPr>
        <dsp:cNvPr id="0" name=""/>
        <dsp:cNvSpPr/>
      </dsp:nvSpPr>
      <dsp:spPr>
        <a:xfrm>
          <a:off x="4291255" y="1756694"/>
          <a:ext cx="675881" cy="582361"/>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8FEBF-C182-4999-AA70-0A4FD566451D}">
      <dsp:nvSpPr>
        <dsp:cNvPr id="0" name=""/>
        <dsp:cNvSpPr/>
      </dsp:nvSpPr>
      <dsp:spPr>
        <a:xfrm>
          <a:off x="3892060" y="781141"/>
          <a:ext cx="1468020" cy="1270010"/>
        </a:xfrm>
        <a:prstGeom prst="hexagon">
          <a:avLst>
            <a:gd name="adj" fmla="val 28570"/>
            <a:gd name="vf" fmla="val 11547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PI/Indent Process</a:t>
          </a:r>
        </a:p>
      </dsp:txBody>
      <dsp:txXfrm>
        <a:off x="4135342" y="991609"/>
        <a:ext cx="981456" cy="849074"/>
      </dsp:txXfrm>
    </dsp:sp>
    <dsp:sp modelId="{982ED574-B6C4-403A-AADE-7EBBC64BBB58}">
      <dsp:nvSpPr>
        <dsp:cNvPr id="0" name=""/>
        <dsp:cNvSpPr/>
      </dsp:nvSpPr>
      <dsp:spPr>
        <a:xfrm>
          <a:off x="3743299" y="2985637"/>
          <a:ext cx="675881" cy="582361"/>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B2B841-DA6F-4ECC-9D9A-8C2640EE3493}">
      <dsp:nvSpPr>
        <dsp:cNvPr id="0" name=""/>
        <dsp:cNvSpPr/>
      </dsp:nvSpPr>
      <dsp:spPr>
        <a:xfrm>
          <a:off x="3892060" y="2316774"/>
          <a:ext cx="1468020" cy="1270010"/>
        </a:xfrm>
        <a:prstGeom prst="hexagon">
          <a:avLst>
            <a:gd name="adj" fmla="val 28570"/>
            <a:gd name="vf" fmla="val 11547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Import LC</a:t>
          </a:r>
        </a:p>
      </dsp:txBody>
      <dsp:txXfrm>
        <a:off x="4135342" y="2527242"/>
        <a:ext cx="981456" cy="849074"/>
      </dsp:txXfrm>
    </dsp:sp>
    <dsp:sp modelId="{8317D1AF-1599-4F31-AA65-5A9A2663E824}">
      <dsp:nvSpPr>
        <dsp:cNvPr id="0" name=""/>
        <dsp:cNvSpPr/>
      </dsp:nvSpPr>
      <dsp:spPr>
        <a:xfrm>
          <a:off x="2384036" y="3113206"/>
          <a:ext cx="675881" cy="582361"/>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D7085E-DA61-45EB-94A8-998B664754BC}">
      <dsp:nvSpPr>
        <dsp:cNvPr id="0" name=""/>
        <dsp:cNvSpPr/>
      </dsp:nvSpPr>
      <dsp:spPr>
        <a:xfrm>
          <a:off x="2545714" y="3098789"/>
          <a:ext cx="1468020" cy="1270010"/>
        </a:xfrm>
        <a:prstGeom prst="hexagon">
          <a:avLst>
            <a:gd name="adj" fmla="val 28570"/>
            <a:gd name="vf" fmla="val 11547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Export LC</a:t>
          </a:r>
        </a:p>
      </dsp:txBody>
      <dsp:txXfrm>
        <a:off x="2788996" y="3309257"/>
        <a:ext cx="981456" cy="849074"/>
      </dsp:txXfrm>
    </dsp:sp>
    <dsp:sp modelId="{3D9C76F6-1863-408F-B6BC-592D727D7889}">
      <dsp:nvSpPr>
        <dsp:cNvPr id="0" name=""/>
        <dsp:cNvSpPr/>
      </dsp:nvSpPr>
      <dsp:spPr>
        <a:xfrm>
          <a:off x="1582313" y="2024938"/>
          <a:ext cx="675881" cy="582361"/>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D805C-3D5B-4ED6-A1BF-A2C35039BAD5}">
      <dsp:nvSpPr>
        <dsp:cNvPr id="0" name=""/>
        <dsp:cNvSpPr/>
      </dsp:nvSpPr>
      <dsp:spPr>
        <a:xfrm>
          <a:off x="1193119" y="2317648"/>
          <a:ext cx="1468020" cy="1270010"/>
        </a:xfrm>
        <a:prstGeom prst="hexagon">
          <a:avLst>
            <a:gd name="adj" fmla="val 28570"/>
            <a:gd name="vf" fmla="val 11547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Sales Contact Manage</a:t>
          </a:r>
        </a:p>
      </dsp:txBody>
      <dsp:txXfrm>
        <a:off x="1436401" y="2528116"/>
        <a:ext cx="981456" cy="849074"/>
      </dsp:txXfrm>
    </dsp:sp>
    <dsp:sp modelId="{97EF3613-9411-4EDD-82C6-86CD114444A4}">
      <dsp:nvSpPr>
        <dsp:cNvPr id="0" name=""/>
        <dsp:cNvSpPr/>
      </dsp:nvSpPr>
      <dsp:spPr>
        <a:xfrm>
          <a:off x="1193119" y="779393"/>
          <a:ext cx="1468020" cy="1270010"/>
        </a:xfrm>
        <a:prstGeom prst="hexagon">
          <a:avLst>
            <a:gd name="adj" fmla="val 2857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Indenting</a:t>
          </a:r>
        </a:p>
      </dsp:txBody>
      <dsp:txXfrm>
        <a:off x="1436401" y="989861"/>
        <a:ext cx="981456" cy="8490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114F9-E884-4B81-BBD8-C0C71C4BC4C5}">
      <dsp:nvSpPr>
        <dsp:cNvPr id="0" name=""/>
        <dsp:cNvSpPr/>
      </dsp:nvSpPr>
      <dsp:spPr>
        <a:xfrm>
          <a:off x="946778" y="940026"/>
          <a:ext cx="1384671" cy="1164607"/>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B925A41-31D9-4CB2-8552-2AD0FEFC98B1}">
      <dsp:nvSpPr>
        <dsp:cNvPr id="0" name=""/>
        <dsp:cNvSpPr/>
      </dsp:nvSpPr>
      <dsp:spPr>
        <a:xfrm>
          <a:off x="317978" y="1429606"/>
          <a:ext cx="976363" cy="75044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Open Sales Contract</a:t>
          </a:r>
          <a:endParaRPr lang="en-US" sz="1500" kern="1200"/>
        </a:p>
      </dsp:txBody>
      <dsp:txXfrm>
        <a:off x="317978" y="1429606"/>
        <a:ext cx="976363" cy="750442"/>
      </dsp:txXfrm>
    </dsp:sp>
    <dsp:sp modelId="{15F81230-A764-499B-8665-FB701B8CA7B8}">
      <dsp:nvSpPr>
        <dsp:cNvPr id="0" name=""/>
        <dsp:cNvSpPr/>
      </dsp:nvSpPr>
      <dsp:spPr>
        <a:xfrm>
          <a:off x="3203464" y="940026"/>
          <a:ext cx="1384671" cy="1164607"/>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0D38B17-BCD4-459E-92A3-62EE9454F68B}">
      <dsp:nvSpPr>
        <dsp:cNvPr id="0" name=""/>
        <dsp:cNvSpPr/>
      </dsp:nvSpPr>
      <dsp:spPr>
        <a:xfrm>
          <a:off x="2574663" y="1429606"/>
          <a:ext cx="976363" cy="75044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SC Amendment Facility</a:t>
          </a:r>
        </a:p>
      </dsp:txBody>
      <dsp:txXfrm>
        <a:off x="2574663" y="1429606"/>
        <a:ext cx="976363" cy="750442"/>
      </dsp:txXfrm>
    </dsp:sp>
    <dsp:sp modelId="{42B679FC-E863-48B4-AE26-B6770F5C9D4D}">
      <dsp:nvSpPr>
        <dsp:cNvPr id="0" name=""/>
        <dsp:cNvSpPr/>
      </dsp:nvSpPr>
      <dsp:spPr>
        <a:xfrm>
          <a:off x="5460149" y="940026"/>
          <a:ext cx="1384671" cy="1164607"/>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1162098-F52D-4C67-B43A-FC9DA674A8E6}">
      <dsp:nvSpPr>
        <dsp:cNvPr id="0" name=""/>
        <dsp:cNvSpPr/>
      </dsp:nvSpPr>
      <dsp:spPr>
        <a:xfrm>
          <a:off x="4831349" y="1429606"/>
          <a:ext cx="976363" cy="75044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Expense Recognition </a:t>
          </a:r>
        </a:p>
      </dsp:txBody>
      <dsp:txXfrm>
        <a:off x="4831349" y="1429606"/>
        <a:ext cx="976363" cy="750442"/>
      </dsp:txXfrm>
    </dsp:sp>
    <dsp:sp modelId="{DFEFA4D4-9C78-40C5-9CE6-3CDA3896EE6E}">
      <dsp:nvSpPr>
        <dsp:cNvPr id="0" name=""/>
        <dsp:cNvSpPr/>
      </dsp:nvSpPr>
      <dsp:spPr>
        <a:xfrm>
          <a:off x="946778" y="2389816"/>
          <a:ext cx="1384671" cy="1164607"/>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8860595-714D-4398-BDF6-B693966CFC86}">
      <dsp:nvSpPr>
        <dsp:cNvPr id="0" name=""/>
        <dsp:cNvSpPr/>
      </dsp:nvSpPr>
      <dsp:spPr>
        <a:xfrm>
          <a:off x="317978" y="2879396"/>
          <a:ext cx="976363" cy="75044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Shipment Schedule </a:t>
          </a:r>
        </a:p>
      </dsp:txBody>
      <dsp:txXfrm>
        <a:off x="317978" y="2879396"/>
        <a:ext cx="976363" cy="750442"/>
      </dsp:txXfrm>
    </dsp:sp>
    <dsp:sp modelId="{687673A6-EF59-4988-87E5-9EE3A80C4F87}">
      <dsp:nvSpPr>
        <dsp:cNvPr id="0" name=""/>
        <dsp:cNvSpPr/>
      </dsp:nvSpPr>
      <dsp:spPr>
        <a:xfrm>
          <a:off x="3203464" y="2389816"/>
          <a:ext cx="1384671" cy="1164607"/>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76FD96B-9894-485B-BEFF-58473284760D}">
      <dsp:nvSpPr>
        <dsp:cNvPr id="0" name=""/>
        <dsp:cNvSpPr/>
      </dsp:nvSpPr>
      <dsp:spPr>
        <a:xfrm>
          <a:off x="2574663" y="2879396"/>
          <a:ext cx="976363" cy="75044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Packing List Generation </a:t>
          </a:r>
        </a:p>
      </dsp:txBody>
      <dsp:txXfrm>
        <a:off x="2574663" y="2879396"/>
        <a:ext cx="976363" cy="750442"/>
      </dsp:txXfrm>
    </dsp:sp>
    <dsp:sp modelId="{F38A6602-89B1-485F-B3B0-69305697DE7F}">
      <dsp:nvSpPr>
        <dsp:cNvPr id="0" name=""/>
        <dsp:cNvSpPr/>
      </dsp:nvSpPr>
      <dsp:spPr>
        <a:xfrm>
          <a:off x="5460149" y="2389816"/>
          <a:ext cx="1384671" cy="1164607"/>
        </a:xfrm>
        <a:prstGeom prst="rect">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7B6AF41-E2C3-40DD-B47F-7B80B950CF8A}">
      <dsp:nvSpPr>
        <dsp:cNvPr id="0" name=""/>
        <dsp:cNvSpPr/>
      </dsp:nvSpPr>
      <dsp:spPr>
        <a:xfrm>
          <a:off x="4831349" y="2879396"/>
          <a:ext cx="976363" cy="75044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SC to LC Conversion</a:t>
          </a:r>
        </a:p>
      </dsp:txBody>
      <dsp:txXfrm>
        <a:off x="4831349" y="2879396"/>
        <a:ext cx="976363" cy="7504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EA12C-5290-40A6-8EE4-994A8A44BB3C}">
      <dsp:nvSpPr>
        <dsp:cNvPr id="0" name=""/>
        <dsp:cNvSpPr/>
      </dsp:nvSpPr>
      <dsp:spPr>
        <a:xfrm>
          <a:off x="858476" y="695848"/>
          <a:ext cx="1462431" cy="1230009"/>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034FB0C-F32A-4A00-B517-69D856558CD5}">
      <dsp:nvSpPr>
        <dsp:cNvPr id="0" name=""/>
        <dsp:cNvSpPr/>
      </dsp:nvSpPr>
      <dsp:spPr>
        <a:xfrm>
          <a:off x="313668" y="1212922"/>
          <a:ext cx="792585" cy="79258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CI Processing </a:t>
          </a:r>
        </a:p>
      </dsp:txBody>
      <dsp:txXfrm>
        <a:off x="313668" y="1212922"/>
        <a:ext cx="792585" cy="792585"/>
      </dsp:txXfrm>
    </dsp:sp>
    <dsp:sp modelId="{D255AFB3-314E-441A-BBA7-ACA8DEE14DB7}">
      <dsp:nvSpPr>
        <dsp:cNvPr id="0" name=""/>
        <dsp:cNvSpPr/>
      </dsp:nvSpPr>
      <dsp:spPr>
        <a:xfrm>
          <a:off x="3122588" y="695848"/>
          <a:ext cx="1462431" cy="1230009"/>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92C98F4-247C-49D1-A23B-E5EACE3F392F}">
      <dsp:nvSpPr>
        <dsp:cNvPr id="0" name=""/>
        <dsp:cNvSpPr/>
      </dsp:nvSpPr>
      <dsp:spPr>
        <a:xfrm>
          <a:off x="2577780" y="1212922"/>
          <a:ext cx="792585" cy="79258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Shipping Document Processing </a:t>
          </a:r>
        </a:p>
      </dsp:txBody>
      <dsp:txXfrm>
        <a:off x="2577780" y="1212922"/>
        <a:ext cx="792585" cy="792585"/>
      </dsp:txXfrm>
    </dsp:sp>
    <dsp:sp modelId="{BCD658F0-9BE7-4E69-BAA8-B3A85CE0EC54}">
      <dsp:nvSpPr>
        <dsp:cNvPr id="0" name=""/>
        <dsp:cNvSpPr/>
      </dsp:nvSpPr>
      <dsp:spPr>
        <a:xfrm>
          <a:off x="5386699" y="695848"/>
          <a:ext cx="1462431" cy="1230009"/>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EBF8CDE-E082-4FE0-987B-CDE8F8F34E30}">
      <dsp:nvSpPr>
        <dsp:cNvPr id="0" name=""/>
        <dsp:cNvSpPr/>
      </dsp:nvSpPr>
      <dsp:spPr>
        <a:xfrm>
          <a:off x="4841891" y="1212922"/>
          <a:ext cx="792585" cy="79258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Invoice Realization </a:t>
          </a:r>
        </a:p>
      </dsp:txBody>
      <dsp:txXfrm>
        <a:off x="4841891" y="1212922"/>
        <a:ext cx="792585" cy="792585"/>
      </dsp:txXfrm>
    </dsp:sp>
    <dsp:sp modelId="{C0A5E435-3E47-4C88-9B32-6FE854E71880}">
      <dsp:nvSpPr>
        <dsp:cNvPr id="0" name=""/>
        <dsp:cNvSpPr/>
      </dsp:nvSpPr>
      <dsp:spPr>
        <a:xfrm>
          <a:off x="858476" y="2227055"/>
          <a:ext cx="1462431" cy="1230009"/>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4CC8EF-DB44-41AD-8D74-D0B9B0AFDE7A}">
      <dsp:nvSpPr>
        <dsp:cNvPr id="0" name=""/>
        <dsp:cNvSpPr/>
      </dsp:nvSpPr>
      <dsp:spPr>
        <a:xfrm>
          <a:off x="313668" y="2744129"/>
          <a:ext cx="792585" cy="79258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Bill Purchase Facility</a:t>
          </a:r>
        </a:p>
      </dsp:txBody>
      <dsp:txXfrm>
        <a:off x="313668" y="2744129"/>
        <a:ext cx="792585" cy="792585"/>
      </dsp:txXfrm>
    </dsp:sp>
    <dsp:sp modelId="{EFED7713-269C-476F-A1AB-899626FCADDA}">
      <dsp:nvSpPr>
        <dsp:cNvPr id="0" name=""/>
        <dsp:cNvSpPr/>
      </dsp:nvSpPr>
      <dsp:spPr>
        <a:xfrm>
          <a:off x="3122588" y="2227055"/>
          <a:ext cx="1462431" cy="1230009"/>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5FCEAD3-E647-4F90-8565-9CA58BF65B7A}">
      <dsp:nvSpPr>
        <dsp:cNvPr id="0" name=""/>
        <dsp:cNvSpPr/>
      </dsp:nvSpPr>
      <dsp:spPr>
        <a:xfrm>
          <a:off x="2577780" y="2744129"/>
          <a:ext cx="792585" cy="79258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Courier &amp; CnF info tracking</a:t>
          </a:r>
        </a:p>
      </dsp:txBody>
      <dsp:txXfrm>
        <a:off x="2577780" y="2744129"/>
        <a:ext cx="792585" cy="792585"/>
      </dsp:txXfrm>
    </dsp:sp>
    <dsp:sp modelId="{422FDAE9-83D2-4249-B0DC-42B8E9C190FE}">
      <dsp:nvSpPr>
        <dsp:cNvPr id="0" name=""/>
        <dsp:cNvSpPr/>
      </dsp:nvSpPr>
      <dsp:spPr>
        <a:xfrm>
          <a:off x="5386699" y="2227055"/>
          <a:ext cx="1462431" cy="1230009"/>
        </a:xfrm>
        <a:prstGeom prst="rect">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472857A-F2A1-44B3-8837-3F97E0C0D4D4}">
      <dsp:nvSpPr>
        <dsp:cNvPr id="0" name=""/>
        <dsp:cNvSpPr/>
      </dsp:nvSpPr>
      <dsp:spPr>
        <a:xfrm>
          <a:off x="4841891" y="2744129"/>
          <a:ext cx="792585" cy="79258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Shipment Add Facility </a:t>
          </a:r>
        </a:p>
      </dsp:txBody>
      <dsp:txXfrm>
        <a:off x="4841891" y="2744129"/>
        <a:ext cx="792585" cy="7925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114F9-E884-4B81-BBD8-C0C71C4BC4C5}">
      <dsp:nvSpPr>
        <dsp:cNvPr id="0" name=""/>
        <dsp:cNvSpPr/>
      </dsp:nvSpPr>
      <dsp:spPr>
        <a:xfrm>
          <a:off x="906456" y="901330"/>
          <a:ext cx="1332448" cy="1120684"/>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B925A41-31D9-4CB2-8552-2AD0FEFC98B1}">
      <dsp:nvSpPr>
        <dsp:cNvPr id="0" name=""/>
        <dsp:cNvSpPr/>
      </dsp:nvSpPr>
      <dsp:spPr>
        <a:xfrm>
          <a:off x="302310" y="1372445"/>
          <a:ext cx="937662" cy="7221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Open Master / Export LC</a:t>
          </a:r>
        </a:p>
      </dsp:txBody>
      <dsp:txXfrm>
        <a:off x="302310" y="1372445"/>
        <a:ext cx="937662" cy="722139"/>
      </dsp:txXfrm>
    </dsp:sp>
    <dsp:sp modelId="{0D5962B9-7191-454D-B7D3-52511EA87D53}">
      <dsp:nvSpPr>
        <dsp:cNvPr id="0" name=""/>
        <dsp:cNvSpPr/>
      </dsp:nvSpPr>
      <dsp:spPr>
        <a:xfrm>
          <a:off x="3077091" y="901330"/>
          <a:ext cx="1332448" cy="1120684"/>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CF0F08F-FC46-460C-87DB-812FC2117A31}">
      <dsp:nvSpPr>
        <dsp:cNvPr id="0" name=""/>
        <dsp:cNvSpPr/>
      </dsp:nvSpPr>
      <dsp:spPr>
        <a:xfrm>
          <a:off x="2472945" y="1372445"/>
          <a:ext cx="937662" cy="7221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LC Amendment Facility. </a:t>
          </a:r>
        </a:p>
      </dsp:txBody>
      <dsp:txXfrm>
        <a:off x="2472945" y="1372445"/>
        <a:ext cx="937662" cy="722139"/>
      </dsp:txXfrm>
    </dsp:sp>
    <dsp:sp modelId="{20CAB912-22CA-4373-A238-AF2FDC454EEE}">
      <dsp:nvSpPr>
        <dsp:cNvPr id="0" name=""/>
        <dsp:cNvSpPr/>
      </dsp:nvSpPr>
      <dsp:spPr>
        <a:xfrm>
          <a:off x="5247727" y="901330"/>
          <a:ext cx="1332448" cy="1120684"/>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BA6FC21-3D38-469A-9BC5-8625053FFE6A}">
      <dsp:nvSpPr>
        <dsp:cNvPr id="0" name=""/>
        <dsp:cNvSpPr/>
      </dsp:nvSpPr>
      <dsp:spPr>
        <a:xfrm>
          <a:off x="4643581" y="1372445"/>
          <a:ext cx="937662" cy="7221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Expense Recognition Facility</a:t>
          </a:r>
        </a:p>
      </dsp:txBody>
      <dsp:txXfrm>
        <a:off x="4643581" y="1372445"/>
        <a:ext cx="937662" cy="722139"/>
      </dsp:txXfrm>
    </dsp:sp>
    <dsp:sp modelId="{F278F31C-D111-4A39-8227-BFC31F12F553}">
      <dsp:nvSpPr>
        <dsp:cNvPr id="0" name=""/>
        <dsp:cNvSpPr/>
      </dsp:nvSpPr>
      <dsp:spPr>
        <a:xfrm>
          <a:off x="906456" y="2296440"/>
          <a:ext cx="1332448" cy="1120684"/>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B68191C-FE65-49B3-8758-5DB01DCC6E6B}">
      <dsp:nvSpPr>
        <dsp:cNvPr id="0" name=""/>
        <dsp:cNvSpPr/>
      </dsp:nvSpPr>
      <dsp:spPr>
        <a:xfrm>
          <a:off x="302310" y="2767556"/>
          <a:ext cx="937662" cy="7221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UD Generation Facility</a:t>
          </a:r>
        </a:p>
      </dsp:txBody>
      <dsp:txXfrm>
        <a:off x="302310" y="2767556"/>
        <a:ext cx="937662" cy="722139"/>
      </dsp:txXfrm>
    </dsp:sp>
    <dsp:sp modelId="{00EA2036-71B6-42C7-800B-3FE1964F9283}">
      <dsp:nvSpPr>
        <dsp:cNvPr id="0" name=""/>
        <dsp:cNvSpPr/>
      </dsp:nvSpPr>
      <dsp:spPr>
        <a:xfrm>
          <a:off x="3077091" y="2296440"/>
          <a:ext cx="1332448" cy="1120684"/>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61C5E21-DA4F-4133-B7D5-C483BCF3BB64}">
      <dsp:nvSpPr>
        <dsp:cNvPr id="0" name=""/>
        <dsp:cNvSpPr/>
      </dsp:nvSpPr>
      <dsp:spPr>
        <a:xfrm>
          <a:off x="2472945" y="2767556"/>
          <a:ext cx="937662" cy="7221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Sight or Time Draft Manage</a:t>
          </a:r>
        </a:p>
      </dsp:txBody>
      <dsp:txXfrm>
        <a:off x="2472945" y="2767556"/>
        <a:ext cx="937662" cy="722139"/>
      </dsp:txXfrm>
    </dsp:sp>
    <dsp:sp modelId="{B6AA11E3-A1CE-4552-BA54-0DE198F67B12}">
      <dsp:nvSpPr>
        <dsp:cNvPr id="0" name=""/>
        <dsp:cNvSpPr/>
      </dsp:nvSpPr>
      <dsp:spPr>
        <a:xfrm>
          <a:off x="5247727" y="2296440"/>
          <a:ext cx="1332448" cy="1120684"/>
        </a:xfrm>
        <a:prstGeom prst="rect">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ACD7510-9C15-4438-B15F-A123760B22C8}">
      <dsp:nvSpPr>
        <dsp:cNvPr id="0" name=""/>
        <dsp:cNvSpPr/>
      </dsp:nvSpPr>
      <dsp:spPr>
        <a:xfrm>
          <a:off x="4643581" y="2767556"/>
          <a:ext cx="937662" cy="7221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CI Processing </a:t>
          </a:r>
        </a:p>
      </dsp:txBody>
      <dsp:txXfrm>
        <a:off x="4643581" y="2767556"/>
        <a:ext cx="937662" cy="7221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EA12C-5290-40A6-8EE4-994A8A44BB3C}">
      <dsp:nvSpPr>
        <dsp:cNvPr id="0" name=""/>
        <dsp:cNvSpPr/>
      </dsp:nvSpPr>
      <dsp:spPr>
        <a:xfrm>
          <a:off x="918434" y="747367"/>
          <a:ext cx="1409390" cy="1185397"/>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034FB0C-F32A-4A00-B517-69D856558CD5}">
      <dsp:nvSpPr>
        <dsp:cNvPr id="0" name=""/>
        <dsp:cNvSpPr/>
      </dsp:nvSpPr>
      <dsp:spPr>
        <a:xfrm>
          <a:off x="315783" y="1245687"/>
          <a:ext cx="919043" cy="7638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Shipping Document Processing </a:t>
          </a:r>
        </a:p>
      </dsp:txBody>
      <dsp:txXfrm>
        <a:off x="315783" y="1245687"/>
        <a:ext cx="919043" cy="763839"/>
      </dsp:txXfrm>
    </dsp:sp>
    <dsp:sp modelId="{F5D90DAA-75D1-4EBB-9262-E000EDC0A9EB}">
      <dsp:nvSpPr>
        <dsp:cNvPr id="0" name=""/>
        <dsp:cNvSpPr/>
      </dsp:nvSpPr>
      <dsp:spPr>
        <a:xfrm>
          <a:off x="3178030" y="747367"/>
          <a:ext cx="1409390" cy="1185397"/>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7186EE1-2188-4605-A4EF-055DC5BFEFC1}">
      <dsp:nvSpPr>
        <dsp:cNvPr id="0" name=""/>
        <dsp:cNvSpPr/>
      </dsp:nvSpPr>
      <dsp:spPr>
        <a:xfrm>
          <a:off x="2575379" y="1245687"/>
          <a:ext cx="919043" cy="7638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Invoice Acceptance Facility</a:t>
          </a:r>
        </a:p>
      </dsp:txBody>
      <dsp:txXfrm>
        <a:off x="2575379" y="1245687"/>
        <a:ext cx="919043" cy="763839"/>
      </dsp:txXfrm>
    </dsp:sp>
    <dsp:sp modelId="{A644CA48-491B-42E6-9323-3FF7DB4E361B}">
      <dsp:nvSpPr>
        <dsp:cNvPr id="0" name=""/>
        <dsp:cNvSpPr/>
      </dsp:nvSpPr>
      <dsp:spPr>
        <a:xfrm>
          <a:off x="5437625" y="747367"/>
          <a:ext cx="1409390" cy="1185397"/>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2664E58-A4F7-4AD3-BEC3-25AA347E36E7}">
      <dsp:nvSpPr>
        <dsp:cNvPr id="0" name=""/>
        <dsp:cNvSpPr/>
      </dsp:nvSpPr>
      <dsp:spPr>
        <a:xfrm>
          <a:off x="4834975" y="1245687"/>
          <a:ext cx="919043" cy="7638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Courier &amp; FF info tracking</a:t>
          </a:r>
        </a:p>
      </dsp:txBody>
      <dsp:txXfrm>
        <a:off x="4834975" y="1245687"/>
        <a:ext cx="919043" cy="763839"/>
      </dsp:txXfrm>
    </dsp:sp>
    <dsp:sp modelId="{E182B9B2-2E67-4EDA-9AEA-01E1F56FF1C4}">
      <dsp:nvSpPr>
        <dsp:cNvPr id="0" name=""/>
        <dsp:cNvSpPr/>
      </dsp:nvSpPr>
      <dsp:spPr>
        <a:xfrm>
          <a:off x="918434" y="2223037"/>
          <a:ext cx="1409390" cy="1185397"/>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88FA3DD-8813-468A-B863-FA29EA28A5DC}">
      <dsp:nvSpPr>
        <dsp:cNvPr id="0" name=""/>
        <dsp:cNvSpPr/>
      </dsp:nvSpPr>
      <dsp:spPr>
        <a:xfrm>
          <a:off x="315783" y="2721357"/>
          <a:ext cx="919043" cy="7638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B2B Add and Processing Facility </a:t>
          </a:r>
        </a:p>
      </dsp:txBody>
      <dsp:txXfrm>
        <a:off x="315783" y="2721357"/>
        <a:ext cx="919043" cy="763839"/>
      </dsp:txXfrm>
    </dsp:sp>
    <dsp:sp modelId="{90EED32D-F1E6-438D-9F92-FB656E2ADBFD}">
      <dsp:nvSpPr>
        <dsp:cNvPr id="0" name=""/>
        <dsp:cNvSpPr/>
      </dsp:nvSpPr>
      <dsp:spPr>
        <a:xfrm>
          <a:off x="3178030" y="2223037"/>
          <a:ext cx="1409390" cy="1185397"/>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5C80710-A37B-4566-995A-353FAEF4D7C1}">
      <dsp:nvSpPr>
        <dsp:cNvPr id="0" name=""/>
        <dsp:cNvSpPr/>
      </dsp:nvSpPr>
      <dsp:spPr>
        <a:xfrm>
          <a:off x="2575379" y="2721357"/>
          <a:ext cx="919043" cy="7638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LC Loan and Margin Adjustment Facility</a:t>
          </a:r>
        </a:p>
      </dsp:txBody>
      <dsp:txXfrm>
        <a:off x="2575379" y="2721357"/>
        <a:ext cx="919043" cy="763839"/>
      </dsp:txXfrm>
    </dsp:sp>
    <dsp:sp modelId="{BA8580D9-5061-403E-A153-D46560192906}">
      <dsp:nvSpPr>
        <dsp:cNvPr id="0" name=""/>
        <dsp:cNvSpPr/>
      </dsp:nvSpPr>
      <dsp:spPr>
        <a:xfrm>
          <a:off x="5437625" y="2223037"/>
          <a:ext cx="1409390" cy="1185397"/>
        </a:xfrm>
        <a:prstGeom prst="rect">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6913309-F9AC-4748-A94D-6B76D18136E0}">
      <dsp:nvSpPr>
        <dsp:cNvPr id="0" name=""/>
        <dsp:cNvSpPr/>
      </dsp:nvSpPr>
      <dsp:spPr>
        <a:xfrm>
          <a:off x="4834975" y="2721357"/>
          <a:ext cx="919043" cy="7638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Indenter Integrate &amp; Commission statement</a:t>
          </a:r>
        </a:p>
      </dsp:txBody>
      <dsp:txXfrm>
        <a:off x="4834975" y="2721357"/>
        <a:ext cx="919043" cy="7638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114F9-E884-4B81-BBD8-C0C71C4BC4C5}">
      <dsp:nvSpPr>
        <dsp:cNvPr id="0" name=""/>
        <dsp:cNvSpPr/>
      </dsp:nvSpPr>
      <dsp:spPr>
        <a:xfrm>
          <a:off x="966757" y="961545"/>
          <a:ext cx="1442068" cy="1212882"/>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B925A41-31D9-4CB2-8552-2AD0FEFC98B1}">
      <dsp:nvSpPr>
        <dsp:cNvPr id="0" name=""/>
        <dsp:cNvSpPr/>
      </dsp:nvSpPr>
      <dsp:spPr>
        <a:xfrm>
          <a:off x="328051" y="1471419"/>
          <a:ext cx="984517" cy="78154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Open Export LC</a:t>
          </a:r>
        </a:p>
      </dsp:txBody>
      <dsp:txXfrm>
        <a:off x="328051" y="1471419"/>
        <a:ext cx="984517" cy="781549"/>
      </dsp:txXfrm>
    </dsp:sp>
    <dsp:sp modelId="{53688C0E-02F1-412B-9216-150A8CE935C4}">
      <dsp:nvSpPr>
        <dsp:cNvPr id="0" name=""/>
        <dsp:cNvSpPr/>
      </dsp:nvSpPr>
      <dsp:spPr>
        <a:xfrm>
          <a:off x="3300826" y="961545"/>
          <a:ext cx="1442068" cy="1212882"/>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451CEF3-A4F2-44B1-A66F-64692E3A0F4A}">
      <dsp:nvSpPr>
        <dsp:cNvPr id="0" name=""/>
        <dsp:cNvSpPr/>
      </dsp:nvSpPr>
      <dsp:spPr>
        <a:xfrm>
          <a:off x="2662120" y="1471419"/>
          <a:ext cx="984517" cy="78154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Issue PI/Indent list view</a:t>
          </a:r>
        </a:p>
      </dsp:txBody>
      <dsp:txXfrm>
        <a:off x="2662120" y="1471419"/>
        <a:ext cx="984517" cy="781549"/>
      </dsp:txXfrm>
    </dsp:sp>
    <dsp:sp modelId="{F61AA1A0-2A0C-4D31-B223-E0C1219A5239}">
      <dsp:nvSpPr>
        <dsp:cNvPr id="0" name=""/>
        <dsp:cNvSpPr/>
      </dsp:nvSpPr>
      <dsp:spPr>
        <a:xfrm>
          <a:off x="5634896" y="961545"/>
          <a:ext cx="1442068" cy="1212882"/>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959A79B-A6F8-47F5-A40A-402C6EE9172E}">
      <dsp:nvSpPr>
        <dsp:cNvPr id="0" name=""/>
        <dsp:cNvSpPr/>
      </dsp:nvSpPr>
      <dsp:spPr>
        <a:xfrm>
          <a:off x="4996190" y="1471419"/>
          <a:ext cx="984517" cy="78154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LC Amendment Facility. </a:t>
          </a:r>
        </a:p>
      </dsp:txBody>
      <dsp:txXfrm>
        <a:off x="4996190" y="1471419"/>
        <a:ext cx="984517" cy="781549"/>
      </dsp:txXfrm>
    </dsp:sp>
    <dsp:sp modelId="{56E4836D-7590-4881-9E46-2E6F0BB13A7D}">
      <dsp:nvSpPr>
        <dsp:cNvPr id="0" name=""/>
        <dsp:cNvSpPr/>
      </dsp:nvSpPr>
      <dsp:spPr>
        <a:xfrm>
          <a:off x="966757" y="2471430"/>
          <a:ext cx="1442068" cy="1212882"/>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D4AAC52-D4C9-4C25-BF61-65A73014B41F}">
      <dsp:nvSpPr>
        <dsp:cNvPr id="0" name=""/>
        <dsp:cNvSpPr/>
      </dsp:nvSpPr>
      <dsp:spPr>
        <a:xfrm>
          <a:off x="328051" y="2981305"/>
          <a:ext cx="984517" cy="78154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Commission Statement </a:t>
          </a:r>
        </a:p>
      </dsp:txBody>
      <dsp:txXfrm>
        <a:off x="328051" y="2981305"/>
        <a:ext cx="984517" cy="781549"/>
      </dsp:txXfrm>
    </dsp:sp>
    <dsp:sp modelId="{E4420C20-CF2B-4348-A51C-B97B395F2085}">
      <dsp:nvSpPr>
        <dsp:cNvPr id="0" name=""/>
        <dsp:cNvSpPr/>
      </dsp:nvSpPr>
      <dsp:spPr>
        <a:xfrm>
          <a:off x="3300826" y="2471430"/>
          <a:ext cx="1442068" cy="1212882"/>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1F8335E-296F-46F9-A5F7-93DE145CA0DA}">
      <dsp:nvSpPr>
        <dsp:cNvPr id="0" name=""/>
        <dsp:cNvSpPr/>
      </dsp:nvSpPr>
      <dsp:spPr>
        <a:xfrm>
          <a:off x="2662120" y="2981305"/>
          <a:ext cx="984517" cy="78154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CI Processing </a:t>
          </a:r>
        </a:p>
      </dsp:txBody>
      <dsp:txXfrm>
        <a:off x="2662120" y="2981305"/>
        <a:ext cx="984517" cy="781549"/>
      </dsp:txXfrm>
    </dsp:sp>
    <dsp:sp modelId="{91EEE3FB-820D-4C5B-B971-2B1A3C9AC544}">
      <dsp:nvSpPr>
        <dsp:cNvPr id="0" name=""/>
        <dsp:cNvSpPr/>
      </dsp:nvSpPr>
      <dsp:spPr>
        <a:xfrm>
          <a:off x="5634896" y="2471430"/>
          <a:ext cx="1442068" cy="1212882"/>
        </a:xfrm>
        <a:prstGeom prst="rect">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BD591AC-E6D3-44D5-B3D0-DBF28019FA66}">
      <dsp:nvSpPr>
        <dsp:cNvPr id="0" name=""/>
        <dsp:cNvSpPr/>
      </dsp:nvSpPr>
      <dsp:spPr>
        <a:xfrm>
          <a:off x="4996190" y="2981305"/>
          <a:ext cx="984517" cy="78154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Shipping Document Processing </a:t>
          </a:r>
        </a:p>
      </dsp:txBody>
      <dsp:txXfrm>
        <a:off x="4996190" y="2981305"/>
        <a:ext cx="984517" cy="7815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533B9-CF9F-49EE-88FF-9FEE85C0875F}">
      <dsp:nvSpPr>
        <dsp:cNvPr id="0" name=""/>
        <dsp:cNvSpPr/>
      </dsp:nvSpPr>
      <dsp:spPr>
        <a:xfrm>
          <a:off x="1913" y="386953"/>
          <a:ext cx="1518046" cy="9108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Export LC List</a:t>
          </a:r>
        </a:p>
      </dsp:txBody>
      <dsp:txXfrm>
        <a:off x="1913" y="386953"/>
        <a:ext cx="1518046" cy="910828"/>
      </dsp:txXfrm>
    </dsp:sp>
    <dsp:sp modelId="{6AD18687-7803-41A6-9C85-663A3BC559BC}">
      <dsp:nvSpPr>
        <dsp:cNvPr id="0" name=""/>
        <dsp:cNvSpPr/>
      </dsp:nvSpPr>
      <dsp:spPr>
        <a:xfrm>
          <a:off x="1671764" y="386953"/>
          <a:ext cx="1518046" cy="910828"/>
        </a:xfrm>
        <a:prstGeom prst="rect">
          <a:avLst/>
        </a:prstGeom>
        <a:solidFill>
          <a:schemeClr val="accent2">
            <a:hueOff val="425593"/>
            <a:satOff val="-531"/>
            <a:lumOff val="1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Import LC List</a:t>
          </a:r>
        </a:p>
      </dsp:txBody>
      <dsp:txXfrm>
        <a:off x="1671764" y="386953"/>
        <a:ext cx="1518046" cy="910828"/>
      </dsp:txXfrm>
    </dsp:sp>
    <dsp:sp modelId="{8DE6D96B-7BEA-45B9-BC2C-C1B2E73710CE}">
      <dsp:nvSpPr>
        <dsp:cNvPr id="0" name=""/>
        <dsp:cNvSpPr/>
      </dsp:nvSpPr>
      <dsp:spPr>
        <a:xfrm>
          <a:off x="3341616" y="386953"/>
          <a:ext cx="1518046" cy="910828"/>
        </a:xfrm>
        <a:prstGeom prst="rect">
          <a:avLst/>
        </a:prstGeom>
        <a:solidFill>
          <a:schemeClr val="accent2">
            <a:hueOff val="851185"/>
            <a:satOff val="-1062"/>
            <a:lumOff val="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PI detail report</a:t>
          </a:r>
        </a:p>
      </dsp:txBody>
      <dsp:txXfrm>
        <a:off x="3341616" y="386953"/>
        <a:ext cx="1518046" cy="910828"/>
      </dsp:txXfrm>
    </dsp:sp>
    <dsp:sp modelId="{AE4794A3-9273-4AF3-907C-A4B128664773}">
      <dsp:nvSpPr>
        <dsp:cNvPr id="0" name=""/>
        <dsp:cNvSpPr/>
      </dsp:nvSpPr>
      <dsp:spPr>
        <a:xfrm>
          <a:off x="5011467" y="386953"/>
          <a:ext cx="1518046" cy="910828"/>
        </a:xfrm>
        <a:prstGeom prst="rect">
          <a:avLst/>
        </a:prstGeom>
        <a:solidFill>
          <a:schemeClr val="accent2">
            <a:hueOff val="1276778"/>
            <a:satOff val="-1592"/>
            <a:lumOff val="3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B2B LC against Master LC</a:t>
          </a:r>
        </a:p>
      </dsp:txBody>
      <dsp:txXfrm>
        <a:off x="5011467" y="386953"/>
        <a:ext cx="1518046" cy="910828"/>
      </dsp:txXfrm>
    </dsp:sp>
    <dsp:sp modelId="{B660C20D-37CD-47A4-9BA6-478C317C4CF9}">
      <dsp:nvSpPr>
        <dsp:cNvPr id="0" name=""/>
        <dsp:cNvSpPr/>
      </dsp:nvSpPr>
      <dsp:spPr>
        <a:xfrm>
          <a:off x="1913" y="1449585"/>
          <a:ext cx="1518046" cy="910828"/>
        </a:xfrm>
        <a:prstGeom prst="rect">
          <a:avLst/>
        </a:prstGeom>
        <a:solidFill>
          <a:schemeClr val="accent2">
            <a:hueOff val="1702371"/>
            <a:satOff val="-2123"/>
            <a:lumOff val="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CI detail report</a:t>
          </a:r>
        </a:p>
      </dsp:txBody>
      <dsp:txXfrm>
        <a:off x="1913" y="1449585"/>
        <a:ext cx="1518046" cy="910828"/>
      </dsp:txXfrm>
    </dsp:sp>
    <dsp:sp modelId="{3DF77A99-E598-42F7-B998-3F6C1B20571D}">
      <dsp:nvSpPr>
        <dsp:cNvPr id="0" name=""/>
        <dsp:cNvSpPr/>
      </dsp:nvSpPr>
      <dsp:spPr>
        <a:xfrm>
          <a:off x="1671764" y="1449585"/>
          <a:ext cx="1518046" cy="910828"/>
        </a:xfrm>
        <a:prstGeom prst="rect">
          <a:avLst/>
        </a:prstGeom>
        <a:solidFill>
          <a:schemeClr val="accent2">
            <a:hueOff val="2127963"/>
            <a:satOff val="-2654"/>
            <a:lumOff val="6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LC wise expense</a:t>
          </a:r>
        </a:p>
      </dsp:txBody>
      <dsp:txXfrm>
        <a:off x="1671764" y="1449585"/>
        <a:ext cx="1518046" cy="910828"/>
      </dsp:txXfrm>
    </dsp:sp>
    <dsp:sp modelId="{0E805E6F-082C-4444-A11B-8EF8820F0EC3}">
      <dsp:nvSpPr>
        <dsp:cNvPr id="0" name=""/>
        <dsp:cNvSpPr/>
      </dsp:nvSpPr>
      <dsp:spPr>
        <a:xfrm>
          <a:off x="3341616" y="1449585"/>
          <a:ext cx="1518046" cy="910828"/>
        </a:xfrm>
        <a:prstGeom prst="rect">
          <a:avLst/>
        </a:prstGeom>
        <a:solidFill>
          <a:schemeClr val="accent2">
            <a:hueOff val="2553556"/>
            <a:satOff val="-3185"/>
            <a:lumOff val="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Indent report</a:t>
          </a:r>
        </a:p>
      </dsp:txBody>
      <dsp:txXfrm>
        <a:off x="3341616" y="1449585"/>
        <a:ext cx="1518046" cy="910828"/>
      </dsp:txXfrm>
    </dsp:sp>
    <dsp:sp modelId="{B3518CAD-ED51-48CC-A617-0F6809670F8F}">
      <dsp:nvSpPr>
        <dsp:cNvPr id="0" name=""/>
        <dsp:cNvSpPr/>
      </dsp:nvSpPr>
      <dsp:spPr>
        <a:xfrm>
          <a:off x="5011467" y="1449585"/>
          <a:ext cx="1518046" cy="910828"/>
        </a:xfrm>
        <a:prstGeom prst="rect">
          <a:avLst/>
        </a:prstGeom>
        <a:solidFill>
          <a:schemeClr val="accent2">
            <a:hueOff val="2979148"/>
            <a:satOff val="-3716"/>
            <a:lumOff val="8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Comission report</a:t>
          </a:r>
        </a:p>
      </dsp:txBody>
      <dsp:txXfrm>
        <a:off x="5011467" y="1449585"/>
        <a:ext cx="1518046" cy="910828"/>
      </dsp:txXfrm>
    </dsp:sp>
    <dsp:sp modelId="{49E12D2D-8852-4EC1-A6DF-2714A67CEE9C}">
      <dsp:nvSpPr>
        <dsp:cNvPr id="0" name=""/>
        <dsp:cNvSpPr/>
      </dsp:nvSpPr>
      <dsp:spPr>
        <a:xfrm>
          <a:off x="1913" y="2512218"/>
          <a:ext cx="1518046" cy="910828"/>
        </a:xfrm>
        <a:prstGeom prst="rect">
          <a:avLst/>
        </a:prstGeom>
        <a:solidFill>
          <a:schemeClr val="accent2">
            <a:hueOff val="3404741"/>
            <a:satOff val="-4247"/>
            <a:lumOff val="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Product details</a:t>
          </a:r>
        </a:p>
      </dsp:txBody>
      <dsp:txXfrm>
        <a:off x="1913" y="2512218"/>
        <a:ext cx="1518046" cy="910828"/>
      </dsp:txXfrm>
    </dsp:sp>
    <dsp:sp modelId="{E140BC43-D890-4F2F-986E-A087717F2BD7}">
      <dsp:nvSpPr>
        <dsp:cNvPr id="0" name=""/>
        <dsp:cNvSpPr/>
      </dsp:nvSpPr>
      <dsp:spPr>
        <a:xfrm>
          <a:off x="1671764" y="2512218"/>
          <a:ext cx="1518046" cy="910828"/>
        </a:xfrm>
        <a:prstGeom prst="rect">
          <a:avLst/>
        </a:prstGeom>
        <a:solidFill>
          <a:schemeClr val="accent2">
            <a:hueOff val="3830334"/>
            <a:satOff val="-4777"/>
            <a:lumOff val="1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Shipment Schedule</a:t>
          </a:r>
        </a:p>
      </dsp:txBody>
      <dsp:txXfrm>
        <a:off x="1671764" y="2512218"/>
        <a:ext cx="1518046" cy="910828"/>
      </dsp:txXfrm>
    </dsp:sp>
    <dsp:sp modelId="{D8D5D1CA-B64F-49A0-9FDD-25EE81898AC5}">
      <dsp:nvSpPr>
        <dsp:cNvPr id="0" name=""/>
        <dsp:cNvSpPr/>
      </dsp:nvSpPr>
      <dsp:spPr>
        <a:xfrm>
          <a:off x="3341616" y="2512218"/>
          <a:ext cx="1518046" cy="910828"/>
        </a:xfrm>
        <a:prstGeom prst="rect">
          <a:avLst/>
        </a:prstGeom>
        <a:solidFill>
          <a:schemeClr val="accent2">
            <a:hueOff val="4255926"/>
            <a:satOff val="-5308"/>
            <a:lumOff val="12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Style list</a:t>
          </a:r>
        </a:p>
      </dsp:txBody>
      <dsp:txXfrm>
        <a:off x="3341616" y="2512218"/>
        <a:ext cx="1518046" cy="910828"/>
      </dsp:txXfrm>
    </dsp:sp>
    <dsp:sp modelId="{EEEC28D2-A834-4AA2-88E1-7DD9AA7EEE37}">
      <dsp:nvSpPr>
        <dsp:cNvPr id="0" name=""/>
        <dsp:cNvSpPr/>
      </dsp:nvSpPr>
      <dsp:spPr>
        <a:xfrm>
          <a:off x="5011467" y="2512218"/>
          <a:ext cx="1518046" cy="91082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LC vouchers</a:t>
          </a:r>
        </a:p>
      </dsp:txBody>
      <dsp:txXfrm>
        <a:off x="5011467" y="2512218"/>
        <a:ext cx="1518046" cy="9108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B18AC-4B9C-479D-8A55-B7FC5BCDB4C2}">
      <dsp:nvSpPr>
        <dsp:cNvPr id="0" name=""/>
        <dsp:cNvSpPr/>
      </dsp:nvSpPr>
      <dsp:spPr>
        <a:xfrm>
          <a:off x="3482827" y="2559710"/>
          <a:ext cx="1859554" cy="120456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b="0" kern="1200" dirty="0"/>
            <a:t> Apache Web Sever</a:t>
          </a:r>
        </a:p>
        <a:p>
          <a:pPr marL="57150" lvl="1" indent="-57150" algn="l" defTabSz="466725">
            <a:lnSpc>
              <a:spcPct val="90000"/>
            </a:lnSpc>
            <a:spcBef>
              <a:spcPct val="0"/>
            </a:spcBef>
            <a:spcAft>
              <a:spcPct val="15000"/>
            </a:spcAft>
            <a:buChar char="•"/>
          </a:pPr>
          <a:r>
            <a:rPr lang="en-US" sz="1050" b="0" kern="1200" dirty="0"/>
            <a:t> Python </a:t>
          </a:r>
        </a:p>
        <a:p>
          <a:pPr marL="57150" lvl="1" indent="-57150" algn="l" defTabSz="466725">
            <a:lnSpc>
              <a:spcPct val="90000"/>
            </a:lnSpc>
            <a:spcBef>
              <a:spcPct val="0"/>
            </a:spcBef>
            <a:spcAft>
              <a:spcPct val="15000"/>
            </a:spcAft>
            <a:buChar char="•"/>
          </a:pPr>
          <a:r>
            <a:rPr lang="en-US" sz="1050" b="0" kern="1200" dirty="0"/>
            <a:t> MySQL DB Server</a:t>
          </a:r>
        </a:p>
      </dsp:txBody>
      <dsp:txXfrm>
        <a:off x="4067153" y="2887312"/>
        <a:ext cx="1248768" cy="850507"/>
      </dsp:txXfrm>
    </dsp:sp>
    <dsp:sp modelId="{F67B2AA9-171C-482C-BC77-124039033DF5}">
      <dsp:nvSpPr>
        <dsp:cNvPr id="0" name=""/>
        <dsp:cNvSpPr/>
      </dsp:nvSpPr>
      <dsp:spPr>
        <a:xfrm>
          <a:off x="448818" y="2559710"/>
          <a:ext cx="1859554" cy="120456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b="0" kern="1200" dirty="0"/>
            <a:t> Apache-Tomcat</a:t>
          </a:r>
        </a:p>
        <a:p>
          <a:pPr marL="57150" lvl="1" indent="-57150" algn="l" defTabSz="466725">
            <a:lnSpc>
              <a:spcPct val="90000"/>
            </a:lnSpc>
            <a:spcBef>
              <a:spcPct val="0"/>
            </a:spcBef>
            <a:spcAft>
              <a:spcPct val="15000"/>
            </a:spcAft>
            <a:buChar char="•"/>
          </a:pPr>
          <a:r>
            <a:rPr lang="en-US" sz="1050" b="0" kern="1200" dirty="0"/>
            <a:t> BIRT Server</a:t>
          </a:r>
        </a:p>
      </dsp:txBody>
      <dsp:txXfrm>
        <a:off x="475278" y="2887312"/>
        <a:ext cx="1248768" cy="850507"/>
      </dsp:txXfrm>
    </dsp:sp>
    <dsp:sp modelId="{E19B753F-1F9D-4CDD-B299-05982341C00E}">
      <dsp:nvSpPr>
        <dsp:cNvPr id="0" name=""/>
        <dsp:cNvSpPr/>
      </dsp:nvSpPr>
      <dsp:spPr>
        <a:xfrm>
          <a:off x="3550645" y="0"/>
          <a:ext cx="1859554" cy="120456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b="0" kern="1200" dirty="0"/>
            <a:t> Dual Core Processor</a:t>
          </a:r>
        </a:p>
        <a:p>
          <a:pPr marL="57150" lvl="1" indent="-57150" algn="l" defTabSz="466725">
            <a:lnSpc>
              <a:spcPct val="90000"/>
            </a:lnSpc>
            <a:spcBef>
              <a:spcPct val="0"/>
            </a:spcBef>
            <a:spcAft>
              <a:spcPct val="15000"/>
            </a:spcAft>
            <a:buChar char="•"/>
          </a:pPr>
          <a:r>
            <a:rPr lang="en-US" sz="1050" b="0" kern="1200" dirty="0"/>
            <a:t> 1 GB RAM</a:t>
          </a:r>
        </a:p>
        <a:p>
          <a:pPr marL="57150" lvl="1" indent="-57150" algn="l" defTabSz="466725">
            <a:lnSpc>
              <a:spcPct val="90000"/>
            </a:lnSpc>
            <a:spcBef>
              <a:spcPct val="0"/>
            </a:spcBef>
            <a:spcAft>
              <a:spcPct val="15000"/>
            </a:spcAft>
            <a:buChar char="•"/>
          </a:pPr>
          <a:r>
            <a:rPr lang="en-US" sz="1050" b="0" kern="1200" dirty="0"/>
            <a:t> 100 GB HDD</a:t>
          </a:r>
        </a:p>
        <a:p>
          <a:pPr marL="57150" lvl="1" indent="-57150" algn="l" defTabSz="466725">
            <a:lnSpc>
              <a:spcPct val="90000"/>
            </a:lnSpc>
            <a:spcBef>
              <a:spcPct val="0"/>
            </a:spcBef>
            <a:spcAft>
              <a:spcPct val="15000"/>
            </a:spcAft>
            <a:buChar char="•"/>
          </a:pPr>
          <a:r>
            <a:rPr lang="en-US" sz="1050" b="0" kern="1200" dirty="0"/>
            <a:t> Firefox</a:t>
          </a:r>
        </a:p>
        <a:p>
          <a:pPr marL="57150" lvl="1" indent="-57150" algn="l" defTabSz="466725">
            <a:lnSpc>
              <a:spcPct val="90000"/>
            </a:lnSpc>
            <a:spcBef>
              <a:spcPct val="0"/>
            </a:spcBef>
            <a:spcAft>
              <a:spcPct val="15000"/>
            </a:spcAft>
            <a:buChar char="•"/>
          </a:pPr>
          <a:r>
            <a:rPr lang="en-US" sz="1050" b="0" kern="1200" dirty="0"/>
            <a:t> PDF Reader</a:t>
          </a:r>
        </a:p>
        <a:p>
          <a:pPr marL="57150" lvl="1" indent="-57150" algn="l" defTabSz="466725">
            <a:lnSpc>
              <a:spcPct val="90000"/>
            </a:lnSpc>
            <a:spcBef>
              <a:spcPct val="0"/>
            </a:spcBef>
            <a:spcAft>
              <a:spcPct val="15000"/>
            </a:spcAft>
            <a:buChar char="•"/>
          </a:pPr>
          <a:r>
            <a:rPr lang="en-US" sz="1050" b="0" kern="1200" dirty="0"/>
            <a:t>     Internet</a:t>
          </a:r>
        </a:p>
      </dsp:txBody>
      <dsp:txXfrm>
        <a:off x="4134971" y="26460"/>
        <a:ext cx="1248768" cy="850507"/>
      </dsp:txXfrm>
    </dsp:sp>
    <dsp:sp modelId="{927A8278-6ED6-446E-8DE8-74B3F8F4AC72}">
      <dsp:nvSpPr>
        <dsp:cNvPr id="0" name=""/>
        <dsp:cNvSpPr/>
      </dsp:nvSpPr>
      <dsp:spPr>
        <a:xfrm>
          <a:off x="448818" y="0"/>
          <a:ext cx="1859554" cy="120456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b="0" kern="1200" dirty="0"/>
            <a:t> 2.0 GHz Dual Core</a:t>
          </a:r>
        </a:p>
        <a:p>
          <a:pPr marL="57150" lvl="1" indent="-57150" algn="l" defTabSz="466725">
            <a:lnSpc>
              <a:spcPct val="90000"/>
            </a:lnSpc>
            <a:spcBef>
              <a:spcPct val="0"/>
            </a:spcBef>
            <a:spcAft>
              <a:spcPct val="15000"/>
            </a:spcAft>
            <a:buChar char="•"/>
          </a:pPr>
          <a:r>
            <a:rPr lang="en-US" sz="1050" b="0" kern="1200" dirty="0"/>
            <a:t> 2 GB RAM</a:t>
          </a:r>
        </a:p>
        <a:p>
          <a:pPr marL="57150" lvl="1" indent="-57150" algn="l" defTabSz="466725">
            <a:lnSpc>
              <a:spcPct val="90000"/>
            </a:lnSpc>
            <a:spcBef>
              <a:spcPct val="0"/>
            </a:spcBef>
            <a:spcAft>
              <a:spcPct val="15000"/>
            </a:spcAft>
            <a:buChar char="•"/>
          </a:pPr>
          <a:r>
            <a:rPr lang="en-US" sz="1050" b="0" kern="1200" dirty="0"/>
            <a:t> 320 GB HDD</a:t>
          </a:r>
        </a:p>
        <a:p>
          <a:pPr marL="57150" lvl="1" indent="-57150" algn="l" defTabSz="466725">
            <a:lnSpc>
              <a:spcPct val="90000"/>
            </a:lnSpc>
            <a:spcBef>
              <a:spcPct val="0"/>
            </a:spcBef>
            <a:spcAft>
              <a:spcPct val="15000"/>
            </a:spcAft>
            <a:buChar char="•"/>
          </a:pPr>
          <a:r>
            <a:rPr lang="en-US" sz="1050" b="0" kern="1200" dirty="0"/>
            <a:t> Internet Connectivity</a:t>
          </a:r>
        </a:p>
      </dsp:txBody>
      <dsp:txXfrm>
        <a:off x="475278" y="26460"/>
        <a:ext cx="1248768" cy="850507"/>
      </dsp:txXfrm>
    </dsp:sp>
    <dsp:sp modelId="{40DF10CF-BCF5-4171-B971-77F8B0474FD8}">
      <dsp:nvSpPr>
        <dsp:cNvPr id="0" name=""/>
        <dsp:cNvSpPr/>
      </dsp:nvSpPr>
      <dsp:spPr>
        <a:xfrm>
          <a:off x="1315950" y="336099"/>
          <a:ext cx="1454079" cy="1386861"/>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t>Server</a:t>
          </a:r>
        </a:p>
      </dsp:txBody>
      <dsp:txXfrm>
        <a:off x="1741840" y="742301"/>
        <a:ext cx="1028189" cy="980659"/>
      </dsp:txXfrm>
    </dsp:sp>
    <dsp:sp modelId="{E771B8C6-201F-483F-A1BA-F5A33E8E258B}">
      <dsp:nvSpPr>
        <dsp:cNvPr id="0" name=""/>
        <dsp:cNvSpPr/>
      </dsp:nvSpPr>
      <dsp:spPr>
        <a:xfrm rot="5400000">
          <a:off x="3054778" y="302490"/>
          <a:ext cx="1386861" cy="1454079"/>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t>Client</a:t>
          </a:r>
          <a:endParaRPr lang="en-US" sz="1600" b="0" kern="1200" dirty="0"/>
        </a:p>
      </dsp:txBody>
      <dsp:txXfrm rot="-5400000">
        <a:off x="3021169" y="742301"/>
        <a:ext cx="1028189" cy="980659"/>
      </dsp:txXfrm>
    </dsp:sp>
    <dsp:sp modelId="{91C64A9B-07CF-4EFE-B786-2032DCCAB411}">
      <dsp:nvSpPr>
        <dsp:cNvPr id="0" name=""/>
        <dsp:cNvSpPr/>
      </dsp:nvSpPr>
      <dsp:spPr>
        <a:xfrm rot="10800000">
          <a:off x="3021169" y="2041318"/>
          <a:ext cx="1454079" cy="1386861"/>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kern="1200" dirty="0"/>
            <a:t>Deployment Platform</a:t>
          </a:r>
        </a:p>
      </dsp:txBody>
      <dsp:txXfrm rot="10800000">
        <a:off x="3021169" y="2041318"/>
        <a:ext cx="1028189" cy="980659"/>
      </dsp:txXfrm>
    </dsp:sp>
    <dsp:sp modelId="{79413F73-8698-4C4D-B0D7-776BCDCD810C}">
      <dsp:nvSpPr>
        <dsp:cNvPr id="0" name=""/>
        <dsp:cNvSpPr/>
      </dsp:nvSpPr>
      <dsp:spPr>
        <a:xfrm rot="16200000">
          <a:off x="1349559" y="2007709"/>
          <a:ext cx="1386861" cy="1454079"/>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kern="1200" dirty="0"/>
            <a:t>Reporting Tools</a:t>
          </a:r>
        </a:p>
      </dsp:txBody>
      <dsp:txXfrm rot="5400000">
        <a:off x="1741840" y="2041318"/>
        <a:ext cx="1028189" cy="980659"/>
      </dsp:txXfrm>
    </dsp:sp>
    <dsp:sp modelId="{8FDDDFBE-0937-4477-83DC-FD44FA2CAE8E}">
      <dsp:nvSpPr>
        <dsp:cNvPr id="0" name=""/>
        <dsp:cNvSpPr/>
      </dsp:nvSpPr>
      <dsp:spPr>
        <a:xfrm>
          <a:off x="2614220" y="1543354"/>
          <a:ext cx="562759" cy="489356"/>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96554-7CCA-43A4-8743-89846EE58391}">
      <dsp:nvSpPr>
        <dsp:cNvPr id="0" name=""/>
        <dsp:cNvSpPr/>
      </dsp:nvSpPr>
      <dsp:spPr>
        <a:xfrm rot="10800000">
          <a:off x="2614220" y="1731568"/>
          <a:ext cx="562759" cy="489356"/>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69C2B-857D-45A7-935B-1A6CE6994AE7}">
      <dsp:nvSpPr>
        <dsp:cNvPr id="0" name=""/>
        <dsp:cNvSpPr/>
      </dsp:nvSpPr>
      <dsp:spPr>
        <a:xfrm>
          <a:off x="1579" y="0"/>
          <a:ext cx="1550305" cy="3352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Server</a:t>
          </a:r>
        </a:p>
      </dsp:txBody>
      <dsp:txXfrm>
        <a:off x="1579" y="0"/>
        <a:ext cx="1550305" cy="1005840"/>
      </dsp:txXfrm>
    </dsp:sp>
    <dsp:sp modelId="{E17CD915-14AB-49F7-99EA-ADA0C605B541}">
      <dsp:nvSpPr>
        <dsp:cNvPr id="0" name=""/>
        <dsp:cNvSpPr/>
      </dsp:nvSpPr>
      <dsp:spPr>
        <a:xfrm>
          <a:off x="156610" y="1005921"/>
          <a:ext cx="1240244" cy="488431"/>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2.0 GHz Dual Core</a:t>
          </a:r>
        </a:p>
      </dsp:txBody>
      <dsp:txXfrm>
        <a:off x="170916" y="1020227"/>
        <a:ext cx="1211632" cy="459819"/>
      </dsp:txXfrm>
    </dsp:sp>
    <dsp:sp modelId="{F55CD5EC-3880-4EE9-BE12-C2D3A15F2D53}">
      <dsp:nvSpPr>
        <dsp:cNvPr id="0" name=""/>
        <dsp:cNvSpPr/>
      </dsp:nvSpPr>
      <dsp:spPr>
        <a:xfrm>
          <a:off x="156610" y="1569496"/>
          <a:ext cx="1240244" cy="488431"/>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2 GB RAM</a:t>
          </a:r>
        </a:p>
      </dsp:txBody>
      <dsp:txXfrm>
        <a:off x="170916" y="1583802"/>
        <a:ext cx="1211632" cy="459819"/>
      </dsp:txXfrm>
    </dsp:sp>
    <dsp:sp modelId="{F1B9F995-FD18-426A-AA25-6FFB0437C725}">
      <dsp:nvSpPr>
        <dsp:cNvPr id="0" name=""/>
        <dsp:cNvSpPr/>
      </dsp:nvSpPr>
      <dsp:spPr>
        <a:xfrm>
          <a:off x="156610" y="2133071"/>
          <a:ext cx="1240244" cy="488431"/>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320 GB HDD</a:t>
          </a:r>
        </a:p>
      </dsp:txBody>
      <dsp:txXfrm>
        <a:off x="170916" y="2147377"/>
        <a:ext cx="1211632" cy="459819"/>
      </dsp:txXfrm>
    </dsp:sp>
    <dsp:sp modelId="{4B075513-9491-44BB-8554-F96E578E89F2}">
      <dsp:nvSpPr>
        <dsp:cNvPr id="0" name=""/>
        <dsp:cNvSpPr/>
      </dsp:nvSpPr>
      <dsp:spPr>
        <a:xfrm>
          <a:off x="156610" y="2696646"/>
          <a:ext cx="1240244" cy="488431"/>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Internet Connectivity</a:t>
          </a:r>
        </a:p>
      </dsp:txBody>
      <dsp:txXfrm>
        <a:off x="170916" y="2710952"/>
        <a:ext cx="1211632" cy="459819"/>
      </dsp:txXfrm>
    </dsp:sp>
    <dsp:sp modelId="{C8A04B1E-9956-42AB-94AB-DEFDEB1A8DF8}">
      <dsp:nvSpPr>
        <dsp:cNvPr id="0" name=""/>
        <dsp:cNvSpPr/>
      </dsp:nvSpPr>
      <dsp:spPr>
        <a:xfrm>
          <a:off x="1668158" y="0"/>
          <a:ext cx="1550305" cy="3352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Client</a:t>
          </a:r>
          <a:endParaRPr lang="en-US" sz="1600" b="0" kern="1200" dirty="0"/>
        </a:p>
      </dsp:txBody>
      <dsp:txXfrm>
        <a:off x="1668158" y="0"/>
        <a:ext cx="1550305" cy="1005840"/>
      </dsp:txXfrm>
    </dsp:sp>
    <dsp:sp modelId="{7A88BC55-1174-431F-9830-C68A9975FC5B}">
      <dsp:nvSpPr>
        <dsp:cNvPr id="0" name=""/>
        <dsp:cNvSpPr/>
      </dsp:nvSpPr>
      <dsp:spPr>
        <a:xfrm>
          <a:off x="1823188" y="1006474"/>
          <a:ext cx="1240244" cy="387872"/>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Dual Core Processor</a:t>
          </a:r>
        </a:p>
      </dsp:txBody>
      <dsp:txXfrm>
        <a:off x="1834548" y="1017834"/>
        <a:ext cx="1217524" cy="365152"/>
      </dsp:txXfrm>
    </dsp:sp>
    <dsp:sp modelId="{03346020-0981-443C-9DFE-BC333ACF9446}">
      <dsp:nvSpPr>
        <dsp:cNvPr id="0" name=""/>
        <dsp:cNvSpPr/>
      </dsp:nvSpPr>
      <dsp:spPr>
        <a:xfrm>
          <a:off x="1823188" y="1454019"/>
          <a:ext cx="1240244" cy="38787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1 GB RAM</a:t>
          </a:r>
        </a:p>
      </dsp:txBody>
      <dsp:txXfrm>
        <a:off x="1834548" y="1465379"/>
        <a:ext cx="1217524" cy="365152"/>
      </dsp:txXfrm>
    </dsp:sp>
    <dsp:sp modelId="{2D5CC05F-C3C6-41BA-9CDA-E6139C6EC1FD}">
      <dsp:nvSpPr>
        <dsp:cNvPr id="0" name=""/>
        <dsp:cNvSpPr/>
      </dsp:nvSpPr>
      <dsp:spPr>
        <a:xfrm>
          <a:off x="1823188" y="1901563"/>
          <a:ext cx="1240244" cy="38787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100 GB HDD</a:t>
          </a:r>
        </a:p>
      </dsp:txBody>
      <dsp:txXfrm>
        <a:off x="1834548" y="1912923"/>
        <a:ext cx="1217524" cy="365152"/>
      </dsp:txXfrm>
    </dsp:sp>
    <dsp:sp modelId="{6AFE39E8-C26C-4818-907A-3FACBA8BF8F1}">
      <dsp:nvSpPr>
        <dsp:cNvPr id="0" name=""/>
        <dsp:cNvSpPr/>
      </dsp:nvSpPr>
      <dsp:spPr>
        <a:xfrm>
          <a:off x="1823188" y="2349108"/>
          <a:ext cx="1240244" cy="387872"/>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Firefox &amp; PDF Reader</a:t>
          </a:r>
        </a:p>
      </dsp:txBody>
      <dsp:txXfrm>
        <a:off x="1834548" y="2360468"/>
        <a:ext cx="1217524" cy="365152"/>
      </dsp:txXfrm>
    </dsp:sp>
    <dsp:sp modelId="{70426711-1A55-4191-A65D-6758AB2DD2F2}">
      <dsp:nvSpPr>
        <dsp:cNvPr id="0" name=""/>
        <dsp:cNvSpPr/>
      </dsp:nvSpPr>
      <dsp:spPr>
        <a:xfrm>
          <a:off x="1823188" y="2796653"/>
          <a:ext cx="1240244" cy="387872"/>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Internet Connectivity</a:t>
          </a:r>
        </a:p>
      </dsp:txBody>
      <dsp:txXfrm>
        <a:off x="1834548" y="2808013"/>
        <a:ext cx="1217524" cy="365152"/>
      </dsp:txXfrm>
    </dsp:sp>
    <dsp:sp modelId="{90423533-B303-422E-AB17-54A1E7672830}">
      <dsp:nvSpPr>
        <dsp:cNvPr id="0" name=""/>
        <dsp:cNvSpPr/>
      </dsp:nvSpPr>
      <dsp:spPr>
        <a:xfrm>
          <a:off x="3334736" y="0"/>
          <a:ext cx="1550305" cy="3352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Deployment Platform</a:t>
          </a:r>
        </a:p>
      </dsp:txBody>
      <dsp:txXfrm>
        <a:off x="3334736" y="0"/>
        <a:ext cx="1550305" cy="1005840"/>
      </dsp:txXfrm>
    </dsp:sp>
    <dsp:sp modelId="{69D6AB51-5C34-4AB1-9BD3-4C504F41849D}">
      <dsp:nvSpPr>
        <dsp:cNvPr id="0" name=""/>
        <dsp:cNvSpPr/>
      </dsp:nvSpPr>
      <dsp:spPr>
        <a:xfrm>
          <a:off x="3489766" y="1006126"/>
          <a:ext cx="1240244" cy="65869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Apache </a:t>
          </a:r>
          <a:br>
            <a:rPr lang="en-US" sz="1100" b="0" kern="1200" dirty="0"/>
          </a:br>
          <a:r>
            <a:rPr lang="en-US" sz="1100" b="0" kern="1200" dirty="0"/>
            <a:t>Web Sever</a:t>
          </a:r>
        </a:p>
      </dsp:txBody>
      <dsp:txXfrm>
        <a:off x="3509058" y="1025418"/>
        <a:ext cx="1201660" cy="620106"/>
      </dsp:txXfrm>
    </dsp:sp>
    <dsp:sp modelId="{A199CA7F-A7A6-4F19-92BC-4B696D8EDF91}">
      <dsp:nvSpPr>
        <dsp:cNvPr id="0" name=""/>
        <dsp:cNvSpPr/>
      </dsp:nvSpPr>
      <dsp:spPr>
        <a:xfrm>
          <a:off x="3489766" y="1766154"/>
          <a:ext cx="1240244" cy="65869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Python </a:t>
          </a:r>
        </a:p>
      </dsp:txBody>
      <dsp:txXfrm>
        <a:off x="3509058" y="1785446"/>
        <a:ext cx="1201660" cy="620106"/>
      </dsp:txXfrm>
    </dsp:sp>
    <dsp:sp modelId="{BE7C2697-1534-4A56-8BE9-55CA85F5A677}">
      <dsp:nvSpPr>
        <dsp:cNvPr id="0" name=""/>
        <dsp:cNvSpPr/>
      </dsp:nvSpPr>
      <dsp:spPr>
        <a:xfrm>
          <a:off x="3489766" y="2526182"/>
          <a:ext cx="1240244" cy="65869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MySQL DB Server</a:t>
          </a:r>
        </a:p>
      </dsp:txBody>
      <dsp:txXfrm>
        <a:off x="3509058" y="2545474"/>
        <a:ext cx="1201660" cy="620106"/>
      </dsp:txXfrm>
    </dsp:sp>
    <dsp:sp modelId="{287AF8CD-19C3-4C7B-B908-28ACF1C2559F}">
      <dsp:nvSpPr>
        <dsp:cNvPr id="0" name=""/>
        <dsp:cNvSpPr/>
      </dsp:nvSpPr>
      <dsp:spPr>
        <a:xfrm>
          <a:off x="5001314" y="0"/>
          <a:ext cx="1550305" cy="33528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Reporting Tools</a:t>
          </a:r>
        </a:p>
      </dsp:txBody>
      <dsp:txXfrm>
        <a:off x="5001314" y="0"/>
        <a:ext cx="1550305" cy="1005840"/>
      </dsp:txXfrm>
    </dsp:sp>
    <dsp:sp modelId="{091BC400-5ACD-411F-A6F4-E0B8F009CAD0}">
      <dsp:nvSpPr>
        <dsp:cNvPr id="0" name=""/>
        <dsp:cNvSpPr/>
      </dsp:nvSpPr>
      <dsp:spPr>
        <a:xfrm>
          <a:off x="5156345" y="1006822"/>
          <a:ext cx="1240244" cy="1010915"/>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Apache-Tomcat</a:t>
          </a:r>
        </a:p>
      </dsp:txBody>
      <dsp:txXfrm>
        <a:off x="5185954" y="1036431"/>
        <a:ext cx="1181026" cy="951697"/>
      </dsp:txXfrm>
    </dsp:sp>
    <dsp:sp modelId="{68A496B5-0B6A-4A58-BD3B-2258F5341D01}">
      <dsp:nvSpPr>
        <dsp:cNvPr id="0" name=""/>
        <dsp:cNvSpPr/>
      </dsp:nvSpPr>
      <dsp:spPr>
        <a:xfrm>
          <a:off x="5156345" y="2173262"/>
          <a:ext cx="1240244" cy="1010915"/>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kern="1200" dirty="0"/>
            <a:t> BIRT Server</a:t>
          </a:r>
        </a:p>
      </dsp:txBody>
      <dsp:txXfrm>
        <a:off x="5185954" y="2202871"/>
        <a:ext cx="1181026" cy="9516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E2DBB-C2B7-4904-AF57-DD2768862DA6}">
      <dsp:nvSpPr>
        <dsp:cNvPr id="0" name=""/>
        <dsp:cNvSpPr/>
      </dsp:nvSpPr>
      <dsp:spPr>
        <a:xfrm>
          <a:off x="79050" y="839"/>
          <a:ext cx="1784108" cy="122925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8E4EB5-1386-4492-9421-1E131FC97D26}">
      <dsp:nvSpPr>
        <dsp:cNvPr id="0" name=""/>
        <dsp:cNvSpPr/>
      </dsp:nvSpPr>
      <dsp:spPr>
        <a:xfrm>
          <a:off x="79050" y="1230090"/>
          <a:ext cx="1784108" cy="66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t>Fire Fox</a:t>
          </a:r>
          <a:br>
            <a:rPr lang="en-US" sz="1700" kern="1200" dirty="0"/>
          </a:br>
          <a:r>
            <a:rPr lang="en-US" sz="1700" kern="1200" dirty="0"/>
            <a:t>(Recommended)</a:t>
          </a:r>
        </a:p>
      </dsp:txBody>
      <dsp:txXfrm>
        <a:off x="79050" y="1230090"/>
        <a:ext cx="1784108" cy="661904"/>
      </dsp:txXfrm>
    </dsp:sp>
    <dsp:sp modelId="{42DE5E8C-B0EE-4DFE-A131-568EA29D9C1E}">
      <dsp:nvSpPr>
        <dsp:cNvPr id="0" name=""/>
        <dsp:cNvSpPr/>
      </dsp:nvSpPr>
      <dsp:spPr>
        <a:xfrm>
          <a:off x="2041645" y="839"/>
          <a:ext cx="1784108" cy="122925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DEBD7-52A9-4398-9AA3-A5B3F0485D8C}">
      <dsp:nvSpPr>
        <dsp:cNvPr id="0" name=""/>
        <dsp:cNvSpPr/>
      </dsp:nvSpPr>
      <dsp:spPr>
        <a:xfrm>
          <a:off x="2041645" y="1230090"/>
          <a:ext cx="1784108" cy="66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t>Chrome</a:t>
          </a:r>
        </a:p>
      </dsp:txBody>
      <dsp:txXfrm>
        <a:off x="2041645" y="1230090"/>
        <a:ext cx="1784108" cy="661904"/>
      </dsp:txXfrm>
    </dsp:sp>
    <dsp:sp modelId="{9CC3C524-C873-47E0-8481-447BC1733665}">
      <dsp:nvSpPr>
        <dsp:cNvPr id="0" name=""/>
        <dsp:cNvSpPr/>
      </dsp:nvSpPr>
      <dsp:spPr>
        <a:xfrm>
          <a:off x="4004240" y="839"/>
          <a:ext cx="1784108" cy="122925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5DDF5-6899-44C7-8A56-7499E8373E10}">
      <dsp:nvSpPr>
        <dsp:cNvPr id="0" name=""/>
        <dsp:cNvSpPr/>
      </dsp:nvSpPr>
      <dsp:spPr>
        <a:xfrm>
          <a:off x="4004240" y="1230090"/>
          <a:ext cx="1784108" cy="66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t>Safari</a:t>
          </a:r>
        </a:p>
      </dsp:txBody>
      <dsp:txXfrm>
        <a:off x="4004240" y="1230090"/>
        <a:ext cx="1784108" cy="661904"/>
      </dsp:txXfrm>
    </dsp:sp>
    <dsp:sp modelId="{E327D8E6-F4E4-4E0F-AFE9-FE4F3FED46B3}">
      <dsp:nvSpPr>
        <dsp:cNvPr id="0" name=""/>
        <dsp:cNvSpPr/>
      </dsp:nvSpPr>
      <dsp:spPr>
        <a:xfrm>
          <a:off x="1060348" y="2070405"/>
          <a:ext cx="1784108" cy="122925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CCC4C-5E0B-4F89-B493-611AC36C6871}">
      <dsp:nvSpPr>
        <dsp:cNvPr id="0" name=""/>
        <dsp:cNvSpPr/>
      </dsp:nvSpPr>
      <dsp:spPr>
        <a:xfrm>
          <a:off x="1060348" y="3299656"/>
          <a:ext cx="1784108" cy="66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t>Opera</a:t>
          </a:r>
        </a:p>
      </dsp:txBody>
      <dsp:txXfrm>
        <a:off x="1060348" y="3299656"/>
        <a:ext cx="1784108" cy="661904"/>
      </dsp:txXfrm>
    </dsp:sp>
    <dsp:sp modelId="{7A911EA0-7489-4C2C-AA74-05C16F7F68A4}">
      <dsp:nvSpPr>
        <dsp:cNvPr id="0" name=""/>
        <dsp:cNvSpPr/>
      </dsp:nvSpPr>
      <dsp:spPr>
        <a:xfrm>
          <a:off x="3022942" y="2070405"/>
          <a:ext cx="1784108" cy="1229251"/>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8029F-14DC-4A75-BD14-AAEFFC4A871E}">
      <dsp:nvSpPr>
        <dsp:cNvPr id="0" name=""/>
        <dsp:cNvSpPr/>
      </dsp:nvSpPr>
      <dsp:spPr>
        <a:xfrm>
          <a:off x="3022942" y="3299656"/>
          <a:ext cx="1784108" cy="66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t>IE 9.0 or Above</a:t>
          </a:r>
        </a:p>
      </dsp:txBody>
      <dsp:txXfrm>
        <a:off x="3022942" y="3299656"/>
        <a:ext cx="1784108" cy="66190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1DF3-8BF5-43E9-885E-8ACCC459AA2A}">
      <dsp:nvSpPr>
        <dsp:cNvPr id="0" name=""/>
        <dsp:cNvSpPr/>
      </dsp:nvSpPr>
      <dsp:spPr>
        <a:xfrm>
          <a:off x="2327" y="311169"/>
          <a:ext cx="1485914" cy="1748135"/>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79DD77A-4D42-4758-8D00-6938AECE023A}">
      <dsp:nvSpPr>
        <dsp:cNvPr id="0" name=""/>
        <dsp:cNvSpPr/>
      </dsp:nvSpPr>
      <dsp:spPr>
        <a:xfrm>
          <a:off x="76623" y="381094"/>
          <a:ext cx="1337323" cy="113628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AE506-A88E-4023-8E95-AD2A474691B7}">
      <dsp:nvSpPr>
        <dsp:cNvPr id="0" name=""/>
        <dsp:cNvSpPr/>
      </dsp:nvSpPr>
      <dsp:spPr>
        <a:xfrm>
          <a:off x="76623" y="1517382"/>
          <a:ext cx="1337323" cy="47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PROJECT MANAGEMENT</a:t>
          </a:r>
        </a:p>
      </dsp:txBody>
      <dsp:txXfrm>
        <a:off x="76623" y="1517382"/>
        <a:ext cx="1337323" cy="471996"/>
      </dsp:txXfrm>
    </dsp:sp>
    <dsp:sp modelId="{4EF62BA7-304C-43D2-959D-E9BB2BA2F7F5}">
      <dsp:nvSpPr>
        <dsp:cNvPr id="0" name=""/>
        <dsp:cNvSpPr/>
      </dsp:nvSpPr>
      <dsp:spPr>
        <a:xfrm>
          <a:off x="1766070" y="311169"/>
          <a:ext cx="1485914" cy="1748135"/>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F1F38-9259-4872-89DD-B6646C384B03}">
      <dsp:nvSpPr>
        <dsp:cNvPr id="0" name=""/>
        <dsp:cNvSpPr/>
      </dsp:nvSpPr>
      <dsp:spPr>
        <a:xfrm>
          <a:off x="1840366" y="381094"/>
          <a:ext cx="1337323" cy="113628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3A8205-93E3-4A1F-852C-7608AC328F06}">
      <dsp:nvSpPr>
        <dsp:cNvPr id="0" name=""/>
        <dsp:cNvSpPr/>
      </dsp:nvSpPr>
      <dsp:spPr>
        <a:xfrm>
          <a:off x="1840366" y="1517382"/>
          <a:ext cx="1337323" cy="47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BUSINESS REQUIREMENT STUDY</a:t>
          </a:r>
        </a:p>
      </dsp:txBody>
      <dsp:txXfrm>
        <a:off x="1840366" y="1517382"/>
        <a:ext cx="1337323" cy="471996"/>
      </dsp:txXfrm>
    </dsp:sp>
    <dsp:sp modelId="{361B7BFE-361A-437D-9C69-E3C3AA0C0231}">
      <dsp:nvSpPr>
        <dsp:cNvPr id="0" name=""/>
        <dsp:cNvSpPr/>
      </dsp:nvSpPr>
      <dsp:spPr>
        <a:xfrm>
          <a:off x="3529814" y="311169"/>
          <a:ext cx="1485914" cy="1748135"/>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0A27DA-006D-4644-A2F4-F65F56E0B0B4}">
      <dsp:nvSpPr>
        <dsp:cNvPr id="0" name=""/>
        <dsp:cNvSpPr/>
      </dsp:nvSpPr>
      <dsp:spPr>
        <a:xfrm>
          <a:off x="3604110" y="381094"/>
          <a:ext cx="1337323" cy="113628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14005-E7C7-4A82-B52B-11EE47D95D94}">
      <dsp:nvSpPr>
        <dsp:cNvPr id="0" name=""/>
        <dsp:cNvSpPr/>
      </dsp:nvSpPr>
      <dsp:spPr>
        <a:xfrm>
          <a:off x="3604110" y="1517382"/>
          <a:ext cx="1337323" cy="47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CONSULTANCY</a:t>
          </a:r>
        </a:p>
      </dsp:txBody>
      <dsp:txXfrm>
        <a:off x="3604110" y="1517382"/>
        <a:ext cx="1337323" cy="471996"/>
      </dsp:txXfrm>
    </dsp:sp>
    <dsp:sp modelId="{29FD943C-8C75-4C11-9FD0-1513C1E01207}">
      <dsp:nvSpPr>
        <dsp:cNvPr id="0" name=""/>
        <dsp:cNvSpPr/>
      </dsp:nvSpPr>
      <dsp:spPr>
        <a:xfrm>
          <a:off x="5293557" y="311169"/>
          <a:ext cx="1485914" cy="1748135"/>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E3BCFC-FFB4-496D-B025-7D33C870D99A}">
      <dsp:nvSpPr>
        <dsp:cNvPr id="0" name=""/>
        <dsp:cNvSpPr/>
      </dsp:nvSpPr>
      <dsp:spPr>
        <a:xfrm>
          <a:off x="5367853" y="381094"/>
          <a:ext cx="1337323" cy="1136287"/>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388" t="-1010" r="1388" b="-4699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450581-B9CA-45BB-8969-D4385DB71885}">
      <dsp:nvSpPr>
        <dsp:cNvPr id="0" name=""/>
        <dsp:cNvSpPr/>
      </dsp:nvSpPr>
      <dsp:spPr>
        <a:xfrm>
          <a:off x="5367853" y="1517382"/>
          <a:ext cx="1337323" cy="47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BUSINESS PROCESS RE ENGINEERING</a:t>
          </a:r>
        </a:p>
      </dsp:txBody>
      <dsp:txXfrm>
        <a:off x="5367853" y="1517382"/>
        <a:ext cx="1337323" cy="471996"/>
      </dsp:txXfrm>
    </dsp:sp>
    <dsp:sp modelId="{68550525-A4AE-4CD8-9E71-2D524A36F6AB}">
      <dsp:nvSpPr>
        <dsp:cNvPr id="0" name=""/>
        <dsp:cNvSpPr/>
      </dsp:nvSpPr>
      <dsp:spPr>
        <a:xfrm>
          <a:off x="2327" y="2207895"/>
          <a:ext cx="1485914" cy="1748135"/>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CB392A-0045-4318-A7AA-5550078999A0}">
      <dsp:nvSpPr>
        <dsp:cNvPr id="0" name=""/>
        <dsp:cNvSpPr/>
      </dsp:nvSpPr>
      <dsp:spPr>
        <a:xfrm>
          <a:off x="76623" y="2277821"/>
          <a:ext cx="1337323" cy="113628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E65C72-49E1-40B0-91ED-B8FBAC63F6F0}">
      <dsp:nvSpPr>
        <dsp:cNvPr id="0" name=""/>
        <dsp:cNvSpPr/>
      </dsp:nvSpPr>
      <dsp:spPr>
        <a:xfrm>
          <a:off x="76623" y="3414109"/>
          <a:ext cx="1337323" cy="47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SOFTWARE IMPLEMENTATION</a:t>
          </a:r>
        </a:p>
      </dsp:txBody>
      <dsp:txXfrm>
        <a:off x="76623" y="3414109"/>
        <a:ext cx="1337323" cy="471996"/>
      </dsp:txXfrm>
    </dsp:sp>
    <dsp:sp modelId="{614F4DC9-B1BE-4D94-BFA5-9B14C9CBD874}">
      <dsp:nvSpPr>
        <dsp:cNvPr id="0" name=""/>
        <dsp:cNvSpPr/>
      </dsp:nvSpPr>
      <dsp:spPr>
        <a:xfrm>
          <a:off x="1766070" y="2207895"/>
          <a:ext cx="1485914" cy="1748135"/>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993341-2B8A-40AE-A127-DD4638AF5DC4}">
      <dsp:nvSpPr>
        <dsp:cNvPr id="0" name=""/>
        <dsp:cNvSpPr/>
      </dsp:nvSpPr>
      <dsp:spPr>
        <a:xfrm>
          <a:off x="1840366" y="2277821"/>
          <a:ext cx="1337323" cy="113628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7F56B-CEC6-46B9-8455-DFD5EA1A6E37}">
      <dsp:nvSpPr>
        <dsp:cNvPr id="0" name=""/>
        <dsp:cNvSpPr/>
      </dsp:nvSpPr>
      <dsp:spPr>
        <a:xfrm>
          <a:off x="1840366" y="3414109"/>
          <a:ext cx="1337323" cy="47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USER ADAPTATION TRAINING</a:t>
          </a:r>
        </a:p>
      </dsp:txBody>
      <dsp:txXfrm>
        <a:off x="1840366" y="3414109"/>
        <a:ext cx="1337323" cy="471996"/>
      </dsp:txXfrm>
    </dsp:sp>
    <dsp:sp modelId="{2D408773-2D19-4BF7-AA62-47E2B1AE95BD}">
      <dsp:nvSpPr>
        <dsp:cNvPr id="0" name=""/>
        <dsp:cNvSpPr/>
      </dsp:nvSpPr>
      <dsp:spPr>
        <a:xfrm>
          <a:off x="3529814" y="2207895"/>
          <a:ext cx="1485914" cy="1748135"/>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B61C76-61A1-40A6-AD10-FA709EFFDAE1}">
      <dsp:nvSpPr>
        <dsp:cNvPr id="0" name=""/>
        <dsp:cNvSpPr/>
      </dsp:nvSpPr>
      <dsp:spPr>
        <a:xfrm>
          <a:off x="3604110" y="2277821"/>
          <a:ext cx="1337323" cy="1136287"/>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95CC59-CC07-4A47-9982-27F6CE1FE588}">
      <dsp:nvSpPr>
        <dsp:cNvPr id="0" name=""/>
        <dsp:cNvSpPr/>
      </dsp:nvSpPr>
      <dsp:spPr>
        <a:xfrm>
          <a:off x="3604110" y="3414109"/>
          <a:ext cx="1337323" cy="47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LIVE OPERATION</a:t>
          </a:r>
        </a:p>
      </dsp:txBody>
      <dsp:txXfrm>
        <a:off x="3604110" y="3414109"/>
        <a:ext cx="1337323" cy="471996"/>
      </dsp:txXfrm>
    </dsp:sp>
    <dsp:sp modelId="{A50B38CF-B0C5-4CA8-B10F-037AB438A2DE}">
      <dsp:nvSpPr>
        <dsp:cNvPr id="0" name=""/>
        <dsp:cNvSpPr/>
      </dsp:nvSpPr>
      <dsp:spPr>
        <a:xfrm>
          <a:off x="5293557" y="2207895"/>
          <a:ext cx="1485914" cy="1748135"/>
        </a:xfrm>
        <a:prstGeom prst="rect">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D02239-4CB3-4507-81ED-5E957AA78341}">
      <dsp:nvSpPr>
        <dsp:cNvPr id="0" name=""/>
        <dsp:cNvSpPr/>
      </dsp:nvSpPr>
      <dsp:spPr>
        <a:xfrm>
          <a:off x="5367853" y="2277821"/>
          <a:ext cx="1337323" cy="1136287"/>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DAAC18-2BB5-47C0-AB0A-9CA13CF485AC}">
      <dsp:nvSpPr>
        <dsp:cNvPr id="0" name=""/>
        <dsp:cNvSpPr/>
      </dsp:nvSpPr>
      <dsp:spPr>
        <a:xfrm>
          <a:off x="5367853" y="3414109"/>
          <a:ext cx="1337323" cy="47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SERVICE LEVEL AGREEMENT</a:t>
          </a:r>
        </a:p>
      </dsp:txBody>
      <dsp:txXfrm>
        <a:off x="5367853" y="3414109"/>
        <a:ext cx="1337323" cy="471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55C78-8945-46FF-B8A5-2FD51D88AFF1}">
      <dsp:nvSpPr>
        <dsp:cNvPr id="0" name=""/>
        <dsp:cNvSpPr/>
      </dsp:nvSpPr>
      <dsp:spPr>
        <a:xfrm>
          <a:off x="342751" y="99315"/>
          <a:ext cx="1441195" cy="169552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77A7A0-691C-40B3-B74D-DF6BAAE39505}">
      <dsp:nvSpPr>
        <dsp:cNvPr id="0" name=""/>
        <dsp:cNvSpPr/>
      </dsp:nvSpPr>
      <dsp:spPr>
        <a:xfrm>
          <a:off x="414810" y="167136"/>
          <a:ext cx="1297076" cy="11020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FC75061-9BB9-4D73-AD79-5B59EE3B3EBB}">
      <dsp:nvSpPr>
        <dsp:cNvPr id="0" name=""/>
        <dsp:cNvSpPr/>
      </dsp:nvSpPr>
      <dsp:spPr>
        <a:xfrm>
          <a:off x="414810" y="1269227"/>
          <a:ext cx="1297076" cy="45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rPr>
            <a:t>WEB BASED</a:t>
          </a:r>
        </a:p>
      </dsp:txBody>
      <dsp:txXfrm>
        <a:off x="414810" y="1269227"/>
        <a:ext cx="1297076" cy="457791"/>
      </dsp:txXfrm>
    </dsp:sp>
    <dsp:sp modelId="{12558322-1F98-4B59-8243-152E5DA5AA5E}">
      <dsp:nvSpPr>
        <dsp:cNvPr id="0" name=""/>
        <dsp:cNvSpPr/>
      </dsp:nvSpPr>
      <dsp:spPr>
        <a:xfrm>
          <a:off x="2123051" y="99315"/>
          <a:ext cx="1441195" cy="169552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C98F9E-B981-4B3A-B1C8-1BE08E6D9567}">
      <dsp:nvSpPr>
        <dsp:cNvPr id="0" name=""/>
        <dsp:cNvSpPr/>
      </dsp:nvSpPr>
      <dsp:spPr>
        <a:xfrm>
          <a:off x="2195111" y="167136"/>
          <a:ext cx="1297076" cy="110209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204789A-2CD7-4E59-A7E8-9BD10F9235BC}">
      <dsp:nvSpPr>
        <dsp:cNvPr id="0" name=""/>
        <dsp:cNvSpPr/>
      </dsp:nvSpPr>
      <dsp:spPr>
        <a:xfrm>
          <a:off x="2195111" y="1269227"/>
          <a:ext cx="1297076" cy="45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rPr>
            <a:t>FLEXIBLE</a:t>
          </a:r>
        </a:p>
      </dsp:txBody>
      <dsp:txXfrm>
        <a:off x="2195111" y="1269227"/>
        <a:ext cx="1297076" cy="457791"/>
      </dsp:txXfrm>
    </dsp:sp>
    <dsp:sp modelId="{E9C2F92E-5B9D-4E26-9B8E-875702EA60BF}">
      <dsp:nvSpPr>
        <dsp:cNvPr id="0" name=""/>
        <dsp:cNvSpPr/>
      </dsp:nvSpPr>
      <dsp:spPr>
        <a:xfrm>
          <a:off x="3903352" y="99315"/>
          <a:ext cx="1441195" cy="169552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6A9CA9-78FA-4045-8E44-103264D3E5C0}">
      <dsp:nvSpPr>
        <dsp:cNvPr id="0" name=""/>
        <dsp:cNvSpPr/>
      </dsp:nvSpPr>
      <dsp:spPr>
        <a:xfrm>
          <a:off x="3975412" y="167136"/>
          <a:ext cx="1297076" cy="110209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B09F9D6-C1B7-406C-85BB-10F8DB6CDE2D}">
      <dsp:nvSpPr>
        <dsp:cNvPr id="0" name=""/>
        <dsp:cNvSpPr/>
      </dsp:nvSpPr>
      <dsp:spPr>
        <a:xfrm>
          <a:off x="3975412" y="1269227"/>
          <a:ext cx="1297076" cy="45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rPr>
            <a:t>USER FRIENDLY</a:t>
          </a:r>
        </a:p>
      </dsp:txBody>
      <dsp:txXfrm>
        <a:off x="3975412" y="1269227"/>
        <a:ext cx="1297076" cy="457791"/>
      </dsp:txXfrm>
    </dsp:sp>
    <dsp:sp modelId="{C3A6A4DA-15A2-494E-AE9B-B800D830B0AE}">
      <dsp:nvSpPr>
        <dsp:cNvPr id="0" name=""/>
        <dsp:cNvSpPr/>
      </dsp:nvSpPr>
      <dsp:spPr>
        <a:xfrm>
          <a:off x="5683653" y="99315"/>
          <a:ext cx="1441195" cy="169552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3B6A7D-7CBB-4AC3-8DD6-450647048C4E}">
      <dsp:nvSpPr>
        <dsp:cNvPr id="0" name=""/>
        <dsp:cNvSpPr/>
      </dsp:nvSpPr>
      <dsp:spPr>
        <a:xfrm>
          <a:off x="5755712" y="167136"/>
          <a:ext cx="1297076" cy="1102090"/>
        </a:xfrm>
        <a:prstGeom prst="rect">
          <a:avLst/>
        </a:prstGeom>
        <a:blipFill rotWithShape="1">
          <a:blip xmlns:r="http://schemas.openxmlformats.org/officeDocument/2006/relationships" r:embed="rId4"/>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E6B573D-01E8-4F4A-9C6D-305152335951}">
      <dsp:nvSpPr>
        <dsp:cNvPr id="0" name=""/>
        <dsp:cNvSpPr/>
      </dsp:nvSpPr>
      <dsp:spPr>
        <a:xfrm>
          <a:off x="5755712" y="1269227"/>
          <a:ext cx="1297076" cy="45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CONTROL OVER INVENTORY </a:t>
          </a:r>
          <a:endParaRPr lang="en-US" sz="1100" b="1" kern="1200" dirty="0">
            <a:effectLst/>
          </a:endParaRPr>
        </a:p>
      </dsp:txBody>
      <dsp:txXfrm>
        <a:off x="5755712" y="1269227"/>
        <a:ext cx="1297076" cy="457791"/>
      </dsp:txXfrm>
    </dsp:sp>
    <dsp:sp modelId="{25313AD9-DF8E-4966-9D21-0C114282EC0E}">
      <dsp:nvSpPr>
        <dsp:cNvPr id="0" name=""/>
        <dsp:cNvSpPr/>
      </dsp:nvSpPr>
      <dsp:spPr>
        <a:xfrm>
          <a:off x="342751" y="1938959"/>
          <a:ext cx="1441195" cy="169552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2EFABC-FCCD-4A5F-8DCD-D3E257C66130}">
      <dsp:nvSpPr>
        <dsp:cNvPr id="0" name=""/>
        <dsp:cNvSpPr/>
      </dsp:nvSpPr>
      <dsp:spPr>
        <a:xfrm>
          <a:off x="414810" y="2006780"/>
          <a:ext cx="1297076" cy="1102090"/>
        </a:xfrm>
        <a:prstGeom prst="rect">
          <a:avLst/>
        </a:prstGeom>
        <a:blipFill rotWithShape="1">
          <a:blip xmlns:r="http://schemas.openxmlformats.org/officeDocument/2006/relationships" r:embed="rId5"/>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64FAB53-9765-408E-8EA8-142C9BB88A38}">
      <dsp:nvSpPr>
        <dsp:cNvPr id="0" name=""/>
        <dsp:cNvSpPr/>
      </dsp:nvSpPr>
      <dsp:spPr>
        <a:xfrm>
          <a:off x="414810" y="3108871"/>
          <a:ext cx="1297076" cy="45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rPr>
            <a:t>ECONOMICAL ORDERING</a:t>
          </a:r>
        </a:p>
      </dsp:txBody>
      <dsp:txXfrm>
        <a:off x="414810" y="3108871"/>
        <a:ext cx="1297076" cy="457791"/>
      </dsp:txXfrm>
    </dsp:sp>
    <dsp:sp modelId="{237ACB25-D954-4CE8-AECC-6AB2C0CF4097}">
      <dsp:nvSpPr>
        <dsp:cNvPr id="0" name=""/>
        <dsp:cNvSpPr/>
      </dsp:nvSpPr>
      <dsp:spPr>
        <a:xfrm>
          <a:off x="2123051" y="1938959"/>
          <a:ext cx="1441195" cy="169552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F0247E-64F1-4E1C-BDD4-3EEF49756DCC}">
      <dsp:nvSpPr>
        <dsp:cNvPr id="0" name=""/>
        <dsp:cNvSpPr/>
      </dsp:nvSpPr>
      <dsp:spPr>
        <a:xfrm>
          <a:off x="2195111" y="2006780"/>
          <a:ext cx="1297076" cy="1102090"/>
        </a:xfrm>
        <a:prstGeom prst="rect">
          <a:avLst/>
        </a:prstGeom>
        <a:blipFill rotWithShape="1">
          <a:blip xmlns:r="http://schemas.openxmlformats.org/officeDocument/2006/relationships" r:embed="rId6"/>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0AB45AA-1242-4823-ADA0-4B5E3D44F46B}">
      <dsp:nvSpPr>
        <dsp:cNvPr id="0" name=""/>
        <dsp:cNvSpPr/>
      </dsp:nvSpPr>
      <dsp:spPr>
        <a:xfrm>
          <a:off x="2195111" y="3108871"/>
          <a:ext cx="1297076" cy="45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rPr>
            <a:t>EFFICIENT</a:t>
          </a:r>
        </a:p>
      </dsp:txBody>
      <dsp:txXfrm>
        <a:off x="2195111" y="3108871"/>
        <a:ext cx="1297076" cy="457791"/>
      </dsp:txXfrm>
    </dsp:sp>
    <dsp:sp modelId="{76C3637F-D3F1-4F03-8DAD-0EE28DAF33E4}">
      <dsp:nvSpPr>
        <dsp:cNvPr id="0" name=""/>
        <dsp:cNvSpPr/>
      </dsp:nvSpPr>
      <dsp:spPr>
        <a:xfrm>
          <a:off x="3903352" y="1938959"/>
          <a:ext cx="1441195" cy="169552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DBBCE90-451E-46F5-A4D3-8F7D953AC82F}">
      <dsp:nvSpPr>
        <dsp:cNvPr id="0" name=""/>
        <dsp:cNvSpPr/>
      </dsp:nvSpPr>
      <dsp:spPr>
        <a:xfrm>
          <a:off x="3975412" y="2006780"/>
          <a:ext cx="1297076" cy="1102090"/>
        </a:xfrm>
        <a:prstGeom prst="rect">
          <a:avLst/>
        </a:prstGeom>
        <a:blipFill rotWithShape="1">
          <a:blip xmlns:r="http://schemas.openxmlformats.org/officeDocument/2006/relationships" r:embed="rId7"/>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A0E11DE-CF15-4FCB-85C4-D8E8F642EAD6}">
      <dsp:nvSpPr>
        <dsp:cNvPr id="0" name=""/>
        <dsp:cNvSpPr/>
      </dsp:nvSpPr>
      <dsp:spPr>
        <a:xfrm>
          <a:off x="3975412" y="3108871"/>
          <a:ext cx="1297076" cy="45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rPr>
            <a:t>REDUCE ASSOCIATE PROCESS TIME</a:t>
          </a:r>
        </a:p>
      </dsp:txBody>
      <dsp:txXfrm>
        <a:off x="3975412" y="3108871"/>
        <a:ext cx="1297076" cy="457791"/>
      </dsp:txXfrm>
    </dsp:sp>
    <dsp:sp modelId="{EF39CF14-E661-40DE-8A89-5657D1C93FD7}">
      <dsp:nvSpPr>
        <dsp:cNvPr id="0" name=""/>
        <dsp:cNvSpPr/>
      </dsp:nvSpPr>
      <dsp:spPr>
        <a:xfrm>
          <a:off x="5683653" y="1938959"/>
          <a:ext cx="1441195" cy="1695524"/>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42399E-D16B-440B-8E77-CB6E58012204}">
      <dsp:nvSpPr>
        <dsp:cNvPr id="0" name=""/>
        <dsp:cNvSpPr/>
      </dsp:nvSpPr>
      <dsp:spPr>
        <a:xfrm>
          <a:off x="5755712" y="2006780"/>
          <a:ext cx="1297076" cy="1102090"/>
        </a:xfrm>
        <a:prstGeom prst="rect">
          <a:avLst/>
        </a:prstGeom>
        <a:blipFill rotWithShape="1">
          <a:blip xmlns:r="http://schemas.openxmlformats.org/officeDocument/2006/relationships" r:embed="rId8"/>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71A26C8-A82D-48FC-A969-13C4EBB0CCAD}">
      <dsp:nvSpPr>
        <dsp:cNvPr id="0" name=""/>
        <dsp:cNvSpPr/>
      </dsp:nvSpPr>
      <dsp:spPr>
        <a:xfrm>
          <a:off x="5755712" y="3108871"/>
          <a:ext cx="1297076" cy="45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effectLst/>
            </a:rPr>
            <a:t>DETERMINING OF CASH REQ.</a:t>
          </a:r>
        </a:p>
      </dsp:txBody>
      <dsp:txXfrm>
        <a:off x="5755712" y="3108871"/>
        <a:ext cx="1297076" cy="4577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05865-CE67-4ED0-81F1-4D7AA8B9E661}">
      <dsp:nvSpPr>
        <dsp:cNvPr id="0" name=""/>
        <dsp:cNvSpPr/>
      </dsp:nvSpPr>
      <dsp:spPr>
        <a:xfrm>
          <a:off x="163241" y="188491"/>
          <a:ext cx="2932436" cy="3740353"/>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CFE906-25AE-4D2E-8870-E888DEDFFBD7}">
      <dsp:nvSpPr>
        <dsp:cNvPr id="0" name=""/>
        <dsp:cNvSpPr/>
      </dsp:nvSpPr>
      <dsp:spPr>
        <a:xfrm>
          <a:off x="280538" y="1535018"/>
          <a:ext cx="2257976" cy="22442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n-US" sz="6500" kern="1200" dirty="0"/>
        </a:p>
      </dsp:txBody>
      <dsp:txXfrm>
        <a:off x="280538" y="1535018"/>
        <a:ext cx="2257976" cy="2244211"/>
      </dsp:txXfrm>
    </dsp:sp>
    <dsp:sp modelId="{CBED49F0-E258-408E-92E9-DFEBD9EF85E3}">
      <dsp:nvSpPr>
        <dsp:cNvPr id="0" name=""/>
        <dsp:cNvSpPr/>
      </dsp:nvSpPr>
      <dsp:spPr>
        <a:xfrm>
          <a:off x="2841231" y="1473"/>
          <a:ext cx="508892" cy="50889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D8E4A-430D-4895-A45B-45546A1BBF63}">
      <dsp:nvSpPr>
        <dsp:cNvPr id="0" name=""/>
        <dsp:cNvSpPr/>
      </dsp:nvSpPr>
      <dsp:spPr>
        <a:xfrm>
          <a:off x="3350124" y="1473"/>
          <a:ext cx="3294626" cy="50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System Requirement Specification</a:t>
          </a:r>
        </a:p>
      </dsp:txBody>
      <dsp:txXfrm>
        <a:off x="3350124" y="1473"/>
        <a:ext cx="3294626" cy="508892"/>
      </dsp:txXfrm>
    </dsp:sp>
    <dsp:sp modelId="{37499DA1-8C28-4819-8D88-7919BFA27EAE}">
      <dsp:nvSpPr>
        <dsp:cNvPr id="0" name=""/>
        <dsp:cNvSpPr/>
      </dsp:nvSpPr>
      <dsp:spPr>
        <a:xfrm>
          <a:off x="2841231" y="601967"/>
          <a:ext cx="508892" cy="50889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7C762-BE25-4579-8175-2A0471D3982D}">
      <dsp:nvSpPr>
        <dsp:cNvPr id="0" name=""/>
        <dsp:cNvSpPr/>
      </dsp:nvSpPr>
      <dsp:spPr>
        <a:xfrm>
          <a:off x="3350124" y="601967"/>
          <a:ext cx="3294626" cy="50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User Manual</a:t>
          </a:r>
        </a:p>
      </dsp:txBody>
      <dsp:txXfrm>
        <a:off x="3350124" y="601967"/>
        <a:ext cx="3294626" cy="508892"/>
      </dsp:txXfrm>
    </dsp:sp>
    <dsp:sp modelId="{080C231B-D46E-452E-A502-2DCDFE0A7923}">
      <dsp:nvSpPr>
        <dsp:cNvPr id="0" name=""/>
        <dsp:cNvSpPr/>
      </dsp:nvSpPr>
      <dsp:spPr>
        <a:xfrm>
          <a:off x="2841231" y="1202460"/>
          <a:ext cx="508892" cy="50889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E8FE4-98D2-451C-B72F-9632B0534116}">
      <dsp:nvSpPr>
        <dsp:cNvPr id="0" name=""/>
        <dsp:cNvSpPr/>
      </dsp:nvSpPr>
      <dsp:spPr>
        <a:xfrm>
          <a:off x="3350124" y="1202460"/>
          <a:ext cx="3294626" cy="50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Quick Reference</a:t>
          </a:r>
        </a:p>
      </dsp:txBody>
      <dsp:txXfrm>
        <a:off x="3350124" y="1202460"/>
        <a:ext cx="3294626" cy="508892"/>
      </dsp:txXfrm>
    </dsp:sp>
    <dsp:sp modelId="{225B237D-FBBB-46A1-ADBD-FFB143EDCE15}">
      <dsp:nvSpPr>
        <dsp:cNvPr id="0" name=""/>
        <dsp:cNvSpPr/>
      </dsp:nvSpPr>
      <dsp:spPr>
        <a:xfrm>
          <a:off x="2841231" y="1802953"/>
          <a:ext cx="508892" cy="50889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03115-5CDC-4269-877F-1030379C998E}">
      <dsp:nvSpPr>
        <dsp:cNvPr id="0" name=""/>
        <dsp:cNvSpPr/>
      </dsp:nvSpPr>
      <dsp:spPr>
        <a:xfrm>
          <a:off x="3350124" y="1802953"/>
          <a:ext cx="4335234" cy="50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Project Closure Report</a:t>
          </a:r>
        </a:p>
      </dsp:txBody>
      <dsp:txXfrm>
        <a:off x="3350124" y="1802953"/>
        <a:ext cx="4335234" cy="508892"/>
      </dsp:txXfrm>
    </dsp:sp>
    <dsp:sp modelId="{EF96D0DF-B95A-45F2-A344-E1D65FD2F91C}">
      <dsp:nvSpPr>
        <dsp:cNvPr id="0" name=""/>
        <dsp:cNvSpPr/>
      </dsp:nvSpPr>
      <dsp:spPr>
        <a:xfrm>
          <a:off x="2841231" y="2403446"/>
          <a:ext cx="508892" cy="508892"/>
        </a:xfrm>
        <a:prstGeom prst="ellipse">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38790" t="-8619" r="-65778" b="-1326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A5272C-3127-4143-BFD7-18F3346C8A35}">
      <dsp:nvSpPr>
        <dsp:cNvPr id="0" name=""/>
        <dsp:cNvSpPr/>
      </dsp:nvSpPr>
      <dsp:spPr>
        <a:xfrm>
          <a:off x="3350124" y="2403446"/>
          <a:ext cx="3294626" cy="50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SLA Document</a:t>
          </a:r>
        </a:p>
      </dsp:txBody>
      <dsp:txXfrm>
        <a:off x="3350124" y="2403446"/>
        <a:ext cx="3294626" cy="508892"/>
      </dsp:txXfrm>
    </dsp:sp>
    <dsp:sp modelId="{1873F094-238D-44AE-BCB5-C46FF18AFC21}">
      <dsp:nvSpPr>
        <dsp:cNvPr id="0" name=""/>
        <dsp:cNvSpPr/>
      </dsp:nvSpPr>
      <dsp:spPr>
        <a:xfrm>
          <a:off x="2841231" y="3003940"/>
          <a:ext cx="508892" cy="508892"/>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7975EE-E6C7-4A3B-A73F-38C4DFF3E107}">
      <dsp:nvSpPr>
        <dsp:cNvPr id="0" name=""/>
        <dsp:cNvSpPr/>
      </dsp:nvSpPr>
      <dsp:spPr>
        <a:xfrm>
          <a:off x="3350124" y="3003940"/>
          <a:ext cx="3294626" cy="50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Implementation Plan</a:t>
          </a:r>
        </a:p>
      </dsp:txBody>
      <dsp:txXfrm>
        <a:off x="3350124" y="3003940"/>
        <a:ext cx="3294626" cy="508892"/>
      </dsp:txXfrm>
    </dsp:sp>
    <dsp:sp modelId="{6070EBE7-A693-4D20-814A-B20E0650549B}">
      <dsp:nvSpPr>
        <dsp:cNvPr id="0" name=""/>
        <dsp:cNvSpPr/>
      </dsp:nvSpPr>
      <dsp:spPr>
        <a:xfrm>
          <a:off x="2841231" y="3604433"/>
          <a:ext cx="508892" cy="508892"/>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CB8DE5-349F-443D-A371-72F0234FE36D}">
      <dsp:nvSpPr>
        <dsp:cNvPr id="0" name=""/>
        <dsp:cNvSpPr/>
      </dsp:nvSpPr>
      <dsp:spPr>
        <a:xfrm>
          <a:off x="3350124" y="3604433"/>
          <a:ext cx="3294626" cy="50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Adaptation Training Plan </a:t>
          </a:r>
        </a:p>
      </dsp:txBody>
      <dsp:txXfrm>
        <a:off x="3350124" y="3604433"/>
        <a:ext cx="3294626" cy="50889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25BDD-AB81-4074-AC5A-5DAB2F23C81E}">
      <dsp:nvSpPr>
        <dsp:cNvPr id="0" name=""/>
        <dsp:cNvSpPr/>
      </dsp:nvSpPr>
      <dsp:spPr>
        <a:xfrm>
          <a:off x="67215" y="315096"/>
          <a:ext cx="2309552" cy="891487"/>
        </a:xfrm>
        <a:prstGeom prst="chevron">
          <a:avLst>
            <a:gd name="adj" fmla="val 4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82C9D4-D64F-4EFC-A390-FECC8E6A8B56}">
      <dsp:nvSpPr>
        <dsp:cNvPr id="0" name=""/>
        <dsp:cNvSpPr/>
      </dsp:nvSpPr>
      <dsp:spPr>
        <a:xfrm>
          <a:off x="380566" y="864431"/>
          <a:ext cx="2449874" cy="195496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t>Settings &amp; Configuration</a:t>
          </a:r>
        </a:p>
        <a:p>
          <a:pPr marL="114300" lvl="1" indent="-114300" algn="l" defTabSz="622300">
            <a:lnSpc>
              <a:spcPct val="90000"/>
            </a:lnSpc>
            <a:spcBef>
              <a:spcPct val="0"/>
            </a:spcBef>
            <a:spcAft>
              <a:spcPct val="15000"/>
            </a:spcAft>
            <a:buChar char="•"/>
          </a:pPr>
          <a:r>
            <a:rPr lang="en-US" sz="1400" kern="1200" dirty="0"/>
            <a:t>Category Preparation</a:t>
          </a:r>
        </a:p>
        <a:p>
          <a:pPr marL="114300" lvl="1" indent="-114300" algn="l" defTabSz="622300">
            <a:lnSpc>
              <a:spcPct val="90000"/>
            </a:lnSpc>
            <a:spcBef>
              <a:spcPct val="0"/>
            </a:spcBef>
            <a:spcAft>
              <a:spcPct val="15000"/>
            </a:spcAft>
            <a:buChar char="•"/>
          </a:pPr>
          <a:r>
            <a:rPr lang="en-US" sz="1400" kern="1200" dirty="0"/>
            <a:t>Item Preparation</a:t>
          </a:r>
        </a:p>
        <a:p>
          <a:pPr marL="114300" lvl="1" indent="-114300" algn="l" defTabSz="622300">
            <a:lnSpc>
              <a:spcPct val="90000"/>
            </a:lnSpc>
            <a:spcBef>
              <a:spcPct val="0"/>
            </a:spcBef>
            <a:spcAft>
              <a:spcPct val="15000"/>
            </a:spcAft>
            <a:buChar char="•"/>
          </a:pPr>
          <a:r>
            <a:rPr lang="en-US" sz="1400" kern="1200" dirty="0"/>
            <a:t>Product Preparation</a:t>
          </a:r>
        </a:p>
        <a:p>
          <a:pPr marL="114300" lvl="1" indent="-114300" algn="l" defTabSz="622300">
            <a:lnSpc>
              <a:spcPct val="90000"/>
            </a:lnSpc>
            <a:spcBef>
              <a:spcPct val="0"/>
            </a:spcBef>
            <a:spcAft>
              <a:spcPct val="15000"/>
            </a:spcAft>
            <a:buChar char="•"/>
          </a:pPr>
          <a:r>
            <a:rPr lang="en-US" sz="1400" kern="1200" dirty="0"/>
            <a:t>Item &amp; Product Configuration</a:t>
          </a:r>
        </a:p>
        <a:p>
          <a:pPr marL="114300" lvl="1" indent="-114300" algn="l" defTabSz="622300">
            <a:lnSpc>
              <a:spcPct val="90000"/>
            </a:lnSpc>
            <a:spcBef>
              <a:spcPct val="0"/>
            </a:spcBef>
            <a:spcAft>
              <a:spcPct val="15000"/>
            </a:spcAft>
            <a:buChar char="•"/>
          </a:pPr>
          <a:r>
            <a:rPr lang="en-US" sz="1400" kern="1200" dirty="0"/>
            <a:t>Style Configuration</a:t>
          </a:r>
        </a:p>
      </dsp:txBody>
      <dsp:txXfrm>
        <a:off x="437825" y="921690"/>
        <a:ext cx="2335356" cy="1840450"/>
      </dsp:txXfrm>
    </dsp:sp>
    <dsp:sp modelId="{3D8C9E0A-A807-455C-A73B-56A21BDDAA81}">
      <dsp:nvSpPr>
        <dsp:cNvPr id="0" name=""/>
        <dsp:cNvSpPr/>
      </dsp:nvSpPr>
      <dsp:spPr>
        <a:xfrm>
          <a:off x="2936969" y="276807"/>
          <a:ext cx="2309552" cy="891487"/>
        </a:xfrm>
        <a:prstGeom prst="chevron">
          <a:avLst>
            <a:gd name="adj" fmla="val 4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07C67-2C90-4E71-9E12-F015147E2666}">
      <dsp:nvSpPr>
        <dsp:cNvPr id="0" name=""/>
        <dsp:cNvSpPr/>
      </dsp:nvSpPr>
      <dsp:spPr>
        <a:xfrm>
          <a:off x="3183114" y="838123"/>
          <a:ext cx="2608081" cy="19812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t>Order Processing</a:t>
          </a:r>
        </a:p>
        <a:p>
          <a:pPr marL="114300" lvl="1" indent="-114300" algn="l" defTabSz="622300">
            <a:lnSpc>
              <a:spcPct val="90000"/>
            </a:lnSpc>
            <a:spcBef>
              <a:spcPct val="0"/>
            </a:spcBef>
            <a:spcAft>
              <a:spcPct val="15000"/>
            </a:spcAft>
            <a:buChar char="•"/>
          </a:pPr>
          <a:r>
            <a:rPr lang="en-US" sz="1400" kern="1200" dirty="0"/>
            <a:t>Create Buyer</a:t>
          </a:r>
          <a:endParaRPr lang="en-US" sz="1400" b="1" kern="1200" dirty="0"/>
        </a:p>
        <a:p>
          <a:pPr marL="114300" lvl="1" indent="-114300" algn="l" defTabSz="622300">
            <a:lnSpc>
              <a:spcPct val="90000"/>
            </a:lnSpc>
            <a:spcBef>
              <a:spcPct val="0"/>
            </a:spcBef>
            <a:spcAft>
              <a:spcPct val="15000"/>
            </a:spcAft>
            <a:buChar char="•"/>
          </a:pPr>
          <a:r>
            <a:rPr lang="en-US" sz="1400" kern="1200" dirty="0"/>
            <a:t>Create Supplier</a:t>
          </a:r>
        </a:p>
        <a:p>
          <a:pPr marL="114300" lvl="1" indent="-114300" algn="l" defTabSz="622300">
            <a:lnSpc>
              <a:spcPct val="90000"/>
            </a:lnSpc>
            <a:spcBef>
              <a:spcPct val="0"/>
            </a:spcBef>
            <a:spcAft>
              <a:spcPct val="15000"/>
            </a:spcAft>
            <a:buChar char="•"/>
          </a:pPr>
          <a:r>
            <a:rPr lang="en-US" sz="1400" kern="1200" dirty="0"/>
            <a:t>Create Freight Forwarder</a:t>
          </a:r>
        </a:p>
        <a:p>
          <a:pPr marL="114300" lvl="1" indent="-114300" algn="l" defTabSz="622300">
            <a:lnSpc>
              <a:spcPct val="90000"/>
            </a:lnSpc>
            <a:spcBef>
              <a:spcPct val="0"/>
            </a:spcBef>
            <a:spcAft>
              <a:spcPct val="15000"/>
            </a:spcAft>
            <a:buChar char="•"/>
          </a:pPr>
          <a:r>
            <a:rPr lang="en-US" sz="1400" kern="1200" dirty="0"/>
            <a:t>Create </a:t>
          </a:r>
          <a:r>
            <a:rPr lang="en-US" sz="1400" kern="1200" dirty="0" err="1"/>
            <a:t>CnF</a:t>
          </a:r>
          <a:r>
            <a:rPr lang="en-US" sz="1400" kern="1200" dirty="0"/>
            <a:t> </a:t>
          </a:r>
        </a:p>
        <a:p>
          <a:pPr marL="114300" lvl="1" indent="-114300" algn="l" defTabSz="622300">
            <a:lnSpc>
              <a:spcPct val="90000"/>
            </a:lnSpc>
            <a:spcBef>
              <a:spcPct val="0"/>
            </a:spcBef>
            <a:spcAft>
              <a:spcPct val="15000"/>
            </a:spcAft>
            <a:buChar char="•"/>
          </a:pPr>
          <a:r>
            <a:rPr lang="en-US" sz="1400" kern="1200" dirty="0"/>
            <a:t>Create Work Order</a:t>
          </a:r>
        </a:p>
        <a:p>
          <a:pPr marL="114300" lvl="1" indent="-114300" algn="l" defTabSz="622300">
            <a:lnSpc>
              <a:spcPct val="90000"/>
            </a:lnSpc>
            <a:spcBef>
              <a:spcPct val="0"/>
            </a:spcBef>
            <a:spcAft>
              <a:spcPct val="15000"/>
            </a:spcAft>
            <a:buChar char="•"/>
          </a:pPr>
          <a:r>
            <a:rPr lang="en-US" sz="1400" kern="1200" dirty="0"/>
            <a:t>Approval of Work Order</a:t>
          </a:r>
        </a:p>
      </dsp:txBody>
      <dsp:txXfrm>
        <a:off x="3241144" y="896153"/>
        <a:ext cx="2492021" cy="1865216"/>
      </dsp:txXfrm>
    </dsp:sp>
    <dsp:sp modelId="{235EA5C3-7048-4113-828C-D270F9E6693B}">
      <dsp:nvSpPr>
        <dsp:cNvPr id="0" name=""/>
        <dsp:cNvSpPr/>
      </dsp:nvSpPr>
      <dsp:spPr>
        <a:xfrm>
          <a:off x="5920054" y="304799"/>
          <a:ext cx="2309552" cy="891487"/>
        </a:xfrm>
        <a:prstGeom prst="chevron">
          <a:avLst>
            <a:gd name="adj" fmla="val 4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C3D50-319E-46D7-9B12-69FCFE9347ED}">
      <dsp:nvSpPr>
        <dsp:cNvPr id="0" name=""/>
        <dsp:cNvSpPr/>
      </dsp:nvSpPr>
      <dsp:spPr>
        <a:xfrm>
          <a:off x="6219794" y="838203"/>
          <a:ext cx="2466997" cy="195686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PI or Indent Processing</a:t>
          </a:r>
          <a:endParaRPr lang="en-US" sz="1600" kern="1200" dirty="0"/>
        </a:p>
        <a:p>
          <a:pPr marL="114300" lvl="1" indent="-114300" algn="l" defTabSz="622300">
            <a:lnSpc>
              <a:spcPct val="90000"/>
            </a:lnSpc>
            <a:spcBef>
              <a:spcPct val="0"/>
            </a:spcBef>
            <a:spcAft>
              <a:spcPct val="15000"/>
            </a:spcAft>
            <a:buChar char="•"/>
          </a:pPr>
          <a:r>
            <a:rPr lang="en-US" sz="1400" kern="1200" dirty="0"/>
            <a:t>Create  PI or Indent against received / Send WO</a:t>
          </a:r>
        </a:p>
        <a:p>
          <a:pPr marL="114300" lvl="1" indent="-114300" algn="l" defTabSz="622300">
            <a:lnSpc>
              <a:spcPct val="90000"/>
            </a:lnSpc>
            <a:spcBef>
              <a:spcPct val="0"/>
            </a:spcBef>
            <a:spcAft>
              <a:spcPct val="15000"/>
            </a:spcAft>
            <a:buChar char="•"/>
          </a:pPr>
          <a:r>
            <a:rPr lang="en-US" sz="1400" kern="1200" dirty="0"/>
            <a:t>Include terms &amp; conditions</a:t>
          </a:r>
        </a:p>
        <a:p>
          <a:pPr marL="114300" lvl="1" indent="-114300" algn="l" defTabSz="622300">
            <a:lnSpc>
              <a:spcPct val="90000"/>
            </a:lnSpc>
            <a:spcBef>
              <a:spcPct val="0"/>
            </a:spcBef>
            <a:spcAft>
              <a:spcPct val="15000"/>
            </a:spcAft>
            <a:buChar char="•"/>
          </a:pPr>
          <a:r>
            <a:rPr lang="en-US" sz="1400" kern="1200" dirty="0"/>
            <a:t>Include LC and Booking price</a:t>
          </a:r>
        </a:p>
        <a:p>
          <a:pPr marL="114300" lvl="1" indent="-114300" algn="l" defTabSz="622300">
            <a:lnSpc>
              <a:spcPct val="90000"/>
            </a:lnSpc>
            <a:spcBef>
              <a:spcPct val="0"/>
            </a:spcBef>
            <a:spcAft>
              <a:spcPct val="15000"/>
            </a:spcAft>
            <a:buChar char="•"/>
          </a:pPr>
          <a:r>
            <a:rPr lang="en-US" sz="1400" kern="1200" dirty="0"/>
            <a:t>Include Commission rate</a:t>
          </a:r>
        </a:p>
        <a:p>
          <a:pPr marL="114300" lvl="1" indent="-114300" algn="l" defTabSz="622300">
            <a:lnSpc>
              <a:spcPct val="90000"/>
            </a:lnSpc>
            <a:spcBef>
              <a:spcPct val="0"/>
            </a:spcBef>
            <a:spcAft>
              <a:spcPct val="15000"/>
            </a:spcAft>
            <a:buChar char="•"/>
          </a:pPr>
          <a:r>
            <a:rPr lang="en-US" sz="1400" kern="1200" dirty="0"/>
            <a:t>Approve PI or Indent</a:t>
          </a:r>
        </a:p>
      </dsp:txBody>
      <dsp:txXfrm>
        <a:off x="6277109" y="895518"/>
        <a:ext cx="2352367" cy="184223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25BDD-AB81-4074-AC5A-5DAB2F23C81E}">
      <dsp:nvSpPr>
        <dsp:cNvPr id="0" name=""/>
        <dsp:cNvSpPr/>
      </dsp:nvSpPr>
      <dsp:spPr>
        <a:xfrm>
          <a:off x="64427" y="456870"/>
          <a:ext cx="2278510" cy="879504"/>
        </a:xfrm>
        <a:prstGeom prst="chevron">
          <a:avLst>
            <a:gd name="adj" fmla="val 4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82C9D4-D64F-4EFC-A390-FECC8E6A8B56}">
      <dsp:nvSpPr>
        <dsp:cNvPr id="0" name=""/>
        <dsp:cNvSpPr/>
      </dsp:nvSpPr>
      <dsp:spPr>
        <a:xfrm>
          <a:off x="373567" y="912800"/>
          <a:ext cx="2416946" cy="190659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t>LC Processing</a:t>
          </a:r>
        </a:p>
        <a:p>
          <a:pPr marL="114300" lvl="1" indent="-114300" algn="l" defTabSz="622300">
            <a:lnSpc>
              <a:spcPct val="90000"/>
            </a:lnSpc>
            <a:spcBef>
              <a:spcPct val="0"/>
            </a:spcBef>
            <a:spcAft>
              <a:spcPct val="15000"/>
            </a:spcAft>
            <a:buChar char="•"/>
          </a:pPr>
          <a:r>
            <a:rPr lang="en-US" sz="1400" kern="1200" dirty="0"/>
            <a:t>Create Master LC using PI or Indent</a:t>
          </a:r>
        </a:p>
        <a:p>
          <a:pPr marL="114300" lvl="1" indent="-114300" algn="l" defTabSz="622300">
            <a:lnSpc>
              <a:spcPct val="90000"/>
            </a:lnSpc>
            <a:spcBef>
              <a:spcPct val="0"/>
            </a:spcBef>
            <a:spcAft>
              <a:spcPct val="15000"/>
            </a:spcAft>
            <a:buChar char="•"/>
          </a:pPr>
          <a:r>
            <a:rPr lang="en-US" sz="1400" kern="1200" dirty="0"/>
            <a:t>Open B2B  or Import LC</a:t>
          </a:r>
        </a:p>
        <a:p>
          <a:pPr marL="114300" lvl="1" indent="-114300" algn="l" defTabSz="622300">
            <a:lnSpc>
              <a:spcPct val="90000"/>
            </a:lnSpc>
            <a:spcBef>
              <a:spcPct val="0"/>
            </a:spcBef>
            <a:spcAft>
              <a:spcPct val="15000"/>
            </a:spcAft>
            <a:buChar char="•"/>
          </a:pPr>
          <a:r>
            <a:rPr lang="en-US" sz="1400" kern="1200" dirty="0"/>
            <a:t>Create LC Amendment, Ship schedule</a:t>
          </a:r>
        </a:p>
        <a:p>
          <a:pPr marL="114300" lvl="1" indent="-114300" algn="l" defTabSz="622300">
            <a:lnSpc>
              <a:spcPct val="90000"/>
            </a:lnSpc>
            <a:spcBef>
              <a:spcPct val="0"/>
            </a:spcBef>
            <a:spcAft>
              <a:spcPct val="15000"/>
            </a:spcAft>
            <a:buChar char="•"/>
          </a:pPr>
          <a:r>
            <a:rPr lang="en-US" sz="1400" kern="1200" dirty="0"/>
            <a:t>Pay Margin , Insurance &amp; commit other expenses </a:t>
          </a:r>
        </a:p>
        <a:p>
          <a:pPr marL="114300" lvl="1" indent="-114300" algn="l" defTabSz="622300">
            <a:lnSpc>
              <a:spcPct val="90000"/>
            </a:lnSpc>
            <a:spcBef>
              <a:spcPct val="0"/>
            </a:spcBef>
            <a:spcAft>
              <a:spcPct val="15000"/>
            </a:spcAft>
            <a:buChar char="•"/>
          </a:pPr>
          <a:endParaRPr lang="en-US" sz="1400" kern="1200" dirty="0"/>
        </a:p>
      </dsp:txBody>
      <dsp:txXfrm>
        <a:off x="429409" y="968642"/>
        <a:ext cx="2305262" cy="1794915"/>
      </dsp:txXfrm>
    </dsp:sp>
    <dsp:sp modelId="{3D8C9E0A-A807-455C-A73B-56A21BDDAA81}">
      <dsp:nvSpPr>
        <dsp:cNvPr id="0" name=""/>
        <dsp:cNvSpPr/>
      </dsp:nvSpPr>
      <dsp:spPr>
        <a:xfrm>
          <a:off x="2895609" y="419095"/>
          <a:ext cx="2278510" cy="879504"/>
        </a:xfrm>
        <a:prstGeom prst="chevron">
          <a:avLst>
            <a:gd name="adj" fmla="val 4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07C67-2C90-4E71-9E12-F015147E2666}">
      <dsp:nvSpPr>
        <dsp:cNvPr id="0" name=""/>
        <dsp:cNvSpPr/>
      </dsp:nvSpPr>
      <dsp:spPr>
        <a:xfrm>
          <a:off x="3247561" y="843759"/>
          <a:ext cx="2391240" cy="19756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t>LC Invoicing </a:t>
          </a:r>
        </a:p>
        <a:p>
          <a:pPr marL="114300" lvl="1" indent="-114300" algn="l" defTabSz="622300">
            <a:lnSpc>
              <a:spcPct val="90000"/>
            </a:lnSpc>
            <a:spcBef>
              <a:spcPct val="0"/>
            </a:spcBef>
            <a:spcAft>
              <a:spcPct val="15000"/>
            </a:spcAft>
            <a:buChar char="•"/>
          </a:pPr>
          <a:r>
            <a:rPr lang="en-US" sz="1400" kern="1200" dirty="0"/>
            <a:t>Receive / Issue Invoice / CI against LC</a:t>
          </a:r>
        </a:p>
        <a:p>
          <a:pPr marL="114300" lvl="1" indent="-114300" algn="l" defTabSz="622300">
            <a:lnSpc>
              <a:spcPct val="90000"/>
            </a:lnSpc>
            <a:spcBef>
              <a:spcPct val="0"/>
            </a:spcBef>
            <a:spcAft>
              <a:spcPct val="15000"/>
            </a:spcAft>
            <a:buChar char="•"/>
          </a:pPr>
          <a:r>
            <a:rPr lang="en-US" sz="1400" kern="1200" dirty="0"/>
            <a:t>Provide / receive acceptance </a:t>
          </a:r>
        </a:p>
        <a:p>
          <a:pPr marL="114300" lvl="1" indent="-114300" algn="l" defTabSz="622300">
            <a:lnSpc>
              <a:spcPct val="90000"/>
            </a:lnSpc>
            <a:spcBef>
              <a:spcPct val="0"/>
            </a:spcBef>
            <a:spcAft>
              <a:spcPct val="15000"/>
            </a:spcAft>
            <a:buChar char="•"/>
          </a:pPr>
          <a:r>
            <a:rPr lang="en-US" sz="1400" kern="1200" dirty="0"/>
            <a:t>LC Invoice Settlement</a:t>
          </a:r>
        </a:p>
        <a:p>
          <a:pPr marL="114300" lvl="1" indent="-114300" algn="l" defTabSz="622300">
            <a:lnSpc>
              <a:spcPct val="90000"/>
            </a:lnSpc>
            <a:spcBef>
              <a:spcPct val="0"/>
            </a:spcBef>
            <a:spcAft>
              <a:spcPct val="15000"/>
            </a:spcAft>
            <a:buChar char="•"/>
          </a:pPr>
          <a:r>
            <a:rPr lang="en-US" sz="1400" kern="1200" dirty="0"/>
            <a:t>Purchase Bill</a:t>
          </a:r>
        </a:p>
        <a:p>
          <a:pPr marL="114300" lvl="1" indent="-114300" algn="l" defTabSz="622300">
            <a:lnSpc>
              <a:spcPct val="90000"/>
            </a:lnSpc>
            <a:spcBef>
              <a:spcPct val="0"/>
            </a:spcBef>
            <a:spcAft>
              <a:spcPct val="15000"/>
            </a:spcAft>
            <a:buChar char="•"/>
          </a:pPr>
          <a:r>
            <a:rPr lang="en-US" sz="1400" kern="1200" dirty="0"/>
            <a:t>Pay bill against Loan</a:t>
          </a:r>
        </a:p>
        <a:p>
          <a:pPr marL="114300" lvl="1" indent="-114300" algn="l" defTabSz="622300">
            <a:lnSpc>
              <a:spcPct val="90000"/>
            </a:lnSpc>
            <a:spcBef>
              <a:spcPct val="0"/>
            </a:spcBef>
            <a:spcAft>
              <a:spcPct val="15000"/>
            </a:spcAft>
            <a:buChar char="•"/>
          </a:pPr>
          <a:endParaRPr lang="en-US" sz="1400" kern="1200" dirty="0"/>
        </a:p>
      </dsp:txBody>
      <dsp:txXfrm>
        <a:off x="3305426" y="901624"/>
        <a:ext cx="2275510" cy="1859910"/>
      </dsp:txXfrm>
    </dsp:sp>
    <dsp:sp modelId="{8813CA4E-3A7F-4E92-804F-82E7E1580FB7}">
      <dsp:nvSpPr>
        <dsp:cNvPr id="0" name=""/>
        <dsp:cNvSpPr/>
      </dsp:nvSpPr>
      <dsp:spPr>
        <a:xfrm>
          <a:off x="5715010" y="419095"/>
          <a:ext cx="2278510" cy="879504"/>
        </a:xfrm>
        <a:prstGeom prst="chevron">
          <a:avLst>
            <a:gd name="adj" fmla="val 4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29F28E-96C1-4DC7-A5E3-B5FCB476CB81}">
      <dsp:nvSpPr>
        <dsp:cNvPr id="0" name=""/>
        <dsp:cNvSpPr/>
      </dsp:nvSpPr>
      <dsp:spPr>
        <a:xfrm>
          <a:off x="6058724" y="915321"/>
          <a:ext cx="2399475" cy="177916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t>Shipment Processing</a:t>
          </a:r>
        </a:p>
        <a:p>
          <a:pPr marL="114300" lvl="1" indent="-114300" algn="l" defTabSz="622300">
            <a:lnSpc>
              <a:spcPct val="90000"/>
            </a:lnSpc>
            <a:spcBef>
              <a:spcPct val="0"/>
            </a:spcBef>
            <a:spcAft>
              <a:spcPct val="15000"/>
            </a:spcAft>
            <a:buChar char="•"/>
          </a:pPr>
          <a:r>
            <a:rPr lang="en-US" sz="1400" kern="1200" dirty="0"/>
            <a:t>Shipment add against Received / Issued invoice </a:t>
          </a:r>
        </a:p>
        <a:p>
          <a:pPr marL="114300" lvl="1" indent="-114300" algn="l" defTabSz="622300">
            <a:lnSpc>
              <a:spcPct val="90000"/>
            </a:lnSpc>
            <a:spcBef>
              <a:spcPct val="0"/>
            </a:spcBef>
            <a:spcAft>
              <a:spcPct val="15000"/>
            </a:spcAft>
            <a:buChar char="•"/>
          </a:pPr>
          <a:r>
            <a:rPr lang="en-US" sz="1400" kern="1200" dirty="0"/>
            <a:t>Declare short shipment  </a:t>
          </a:r>
        </a:p>
        <a:p>
          <a:pPr marL="114300" lvl="1" indent="-114300" algn="l" defTabSz="622300">
            <a:lnSpc>
              <a:spcPct val="90000"/>
            </a:lnSpc>
            <a:spcBef>
              <a:spcPct val="0"/>
            </a:spcBef>
            <a:spcAft>
              <a:spcPct val="15000"/>
            </a:spcAft>
            <a:buChar char="•"/>
          </a:pPr>
          <a:r>
            <a:rPr lang="en-US" sz="1400" kern="1200" dirty="0"/>
            <a:t>Normal / abnormal loss declaration  </a:t>
          </a:r>
        </a:p>
        <a:p>
          <a:pPr marL="114300" lvl="1" indent="-114300" algn="l" defTabSz="622300">
            <a:lnSpc>
              <a:spcPct val="90000"/>
            </a:lnSpc>
            <a:spcBef>
              <a:spcPct val="0"/>
            </a:spcBef>
            <a:spcAft>
              <a:spcPct val="15000"/>
            </a:spcAft>
            <a:buChar char="•"/>
          </a:pPr>
          <a:r>
            <a:rPr lang="en-US" sz="1400" kern="1200" dirty="0"/>
            <a:t>Create Packing list</a:t>
          </a:r>
        </a:p>
      </dsp:txBody>
      <dsp:txXfrm>
        <a:off x="6110834" y="967431"/>
        <a:ext cx="2295255" cy="16749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F9E49-B261-49DF-8A5E-34E9AE7977AA}">
      <dsp:nvSpPr>
        <dsp:cNvPr id="0" name=""/>
        <dsp:cNvSpPr/>
      </dsp:nvSpPr>
      <dsp:spPr>
        <a:xfrm>
          <a:off x="133397" y="247522"/>
          <a:ext cx="3148650" cy="98395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6464"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 Haque Tower(Level 7),107, Bir </a:t>
          </a:r>
          <a:r>
            <a:rPr lang="en-US" sz="1600" kern="1200" dirty="0" err="1"/>
            <a:t>Uttam</a:t>
          </a:r>
          <a:r>
            <a:rPr lang="en-US" sz="1600" kern="1200" dirty="0"/>
            <a:t> CR Dutta Road, Dhaka-1205, Bangladesh </a:t>
          </a:r>
        </a:p>
      </dsp:txBody>
      <dsp:txXfrm>
        <a:off x="133397" y="247522"/>
        <a:ext cx="3148650" cy="983953"/>
      </dsp:txXfrm>
    </dsp:sp>
    <dsp:sp modelId="{8C5CB6FF-4BD7-44FA-9F98-6BB370C02ECF}">
      <dsp:nvSpPr>
        <dsp:cNvPr id="0" name=""/>
        <dsp:cNvSpPr/>
      </dsp:nvSpPr>
      <dsp:spPr>
        <a:xfrm>
          <a:off x="20973" y="105396"/>
          <a:ext cx="688767" cy="103315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33648" t="21782" r="-30334" b="-3634"/>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AB6293B-C1B6-42D0-9F16-BAA7CA4DA759}">
      <dsp:nvSpPr>
        <dsp:cNvPr id="0" name=""/>
        <dsp:cNvSpPr/>
      </dsp:nvSpPr>
      <dsp:spPr>
        <a:xfrm>
          <a:off x="3539505" y="247522"/>
          <a:ext cx="3148650" cy="98395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6464"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sales@divineit.net</a:t>
          </a:r>
          <a:br>
            <a:rPr lang="en-US" sz="1600" kern="1200" dirty="0"/>
          </a:br>
          <a:r>
            <a:rPr lang="en-US" sz="1600" kern="1200" dirty="0"/>
            <a:t>+880 1755661212</a:t>
          </a:r>
          <a:br>
            <a:rPr lang="en-US" sz="1600" kern="1200" dirty="0"/>
          </a:br>
          <a:r>
            <a:rPr lang="en-US" sz="1600" kern="1200" dirty="0"/>
            <a:t>+880 1730071033</a:t>
          </a:r>
        </a:p>
      </dsp:txBody>
      <dsp:txXfrm>
        <a:off x="3539505" y="247522"/>
        <a:ext cx="3148650" cy="983953"/>
      </dsp:txXfrm>
    </dsp:sp>
    <dsp:sp modelId="{B64C227E-F581-4008-B6F3-CA3E26D7729E}">
      <dsp:nvSpPr>
        <dsp:cNvPr id="0" name=""/>
        <dsp:cNvSpPr/>
      </dsp:nvSpPr>
      <dsp:spPr>
        <a:xfrm>
          <a:off x="3408311" y="105396"/>
          <a:ext cx="688767" cy="1033151"/>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5669" t="23621" r="-14203" b="554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2DEB1CC-CED0-47D0-B914-9813464A2F76}">
      <dsp:nvSpPr>
        <dsp:cNvPr id="0" name=""/>
        <dsp:cNvSpPr/>
      </dsp:nvSpPr>
      <dsp:spPr>
        <a:xfrm>
          <a:off x="133397" y="1486210"/>
          <a:ext cx="3148650" cy="98395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6464"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10:00 AM - 6:30 PM, BST</a:t>
          </a:r>
          <a:br>
            <a:rPr lang="en-US" sz="1600" kern="1200" dirty="0"/>
          </a:br>
          <a:r>
            <a:rPr lang="en-US" sz="1600" kern="1200" dirty="0"/>
            <a:t>Sunday - Thursday</a:t>
          </a:r>
        </a:p>
      </dsp:txBody>
      <dsp:txXfrm>
        <a:off x="133397" y="1486210"/>
        <a:ext cx="3148650" cy="983953"/>
      </dsp:txXfrm>
    </dsp:sp>
    <dsp:sp modelId="{482E844B-9E29-45C5-9FF1-361855E34B22}">
      <dsp:nvSpPr>
        <dsp:cNvPr id="0" name=""/>
        <dsp:cNvSpPr/>
      </dsp:nvSpPr>
      <dsp:spPr>
        <a:xfrm>
          <a:off x="2204" y="1344083"/>
          <a:ext cx="688767" cy="1033151"/>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83" t="16354" r="-10993" b="9084"/>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B8568D3-B266-4A3E-8806-B782F24502D4}">
      <dsp:nvSpPr>
        <dsp:cNvPr id="0" name=""/>
        <dsp:cNvSpPr/>
      </dsp:nvSpPr>
      <dsp:spPr>
        <a:xfrm>
          <a:off x="3539505" y="1486210"/>
          <a:ext cx="3148650" cy="98395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6464"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Hotlines </a:t>
          </a:r>
          <a:br>
            <a:rPr lang="en-US" sz="1600" kern="1200" dirty="0"/>
          </a:br>
          <a:r>
            <a:rPr lang="en-US" sz="1600" kern="1200" dirty="0"/>
            <a:t>10:00 AM - 6:30 PM, BST</a:t>
          </a:r>
          <a:br>
            <a:rPr lang="en-US" sz="1600" kern="1200" dirty="0"/>
          </a:br>
          <a:r>
            <a:rPr lang="en-US" sz="1600" kern="1200" dirty="0"/>
            <a:t>+88 017 30071011-18</a:t>
          </a:r>
        </a:p>
      </dsp:txBody>
      <dsp:txXfrm>
        <a:off x="3539505" y="1486210"/>
        <a:ext cx="3148650" cy="983953"/>
      </dsp:txXfrm>
    </dsp:sp>
    <dsp:sp modelId="{52B5A558-BB84-4B3A-A8C3-65148B0FAAFA}">
      <dsp:nvSpPr>
        <dsp:cNvPr id="0" name=""/>
        <dsp:cNvSpPr/>
      </dsp:nvSpPr>
      <dsp:spPr>
        <a:xfrm>
          <a:off x="3408311" y="1344083"/>
          <a:ext cx="688767" cy="103315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408" t="5451" r="-79611" b="14605"/>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48659-D115-4426-893D-B97075101805}">
      <dsp:nvSpPr>
        <dsp:cNvPr id="0" name=""/>
        <dsp:cNvSpPr/>
      </dsp:nvSpPr>
      <dsp:spPr>
        <a:xfrm>
          <a:off x="0" y="971550"/>
          <a:ext cx="1651635" cy="194309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7FDD82-504F-4413-99EC-25F0667B7A3B}">
      <dsp:nvSpPr>
        <dsp:cNvPr id="0" name=""/>
        <dsp:cNvSpPr/>
      </dsp:nvSpPr>
      <dsp:spPr>
        <a:xfrm>
          <a:off x="82581" y="1049274"/>
          <a:ext cx="1486471" cy="1263015"/>
        </a:xfrm>
        <a:prstGeom prst="rect">
          <a:avLst/>
        </a:prstGeom>
        <a:blipFill rotWithShape="1">
          <a:blip xmlns:r="http://schemas.openxmlformats.org/officeDocument/2006/relationships" r:embed="rId1"/>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4062278-4D5C-4943-AD54-C1119E7C8892}">
      <dsp:nvSpPr>
        <dsp:cNvPr id="0" name=""/>
        <dsp:cNvSpPr/>
      </dsp:nvSpPr>
      <dsp:spPr>
        <a:xfrm>
          <a:off x="82581" y="2312289"/>
          <a:ext cx="1486471" cy="524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effectLst/>
            </a:rPr>
            <a:t>PURCHASING PLANING</a:t>
          </a:r>
          <a:endParaRPr lang="en-US" sz="1400" b="1" kern="1200" dirty="0">
            <a:effectLst/>
          </a:endParaRPr>
        </a:p>
      </dsp:txBody>
      <dsp:txXfrm>
        <a:off x="82581" y="2312289"/>
        <a:ext cx="1486471" cy="524637"/>
      </dsp:txXfrm>
    </dsp:sp>
    <dsp:sp modelId="{8E855C78-8945-46FF-B8A5-2FD51D88AFF1}">
      <dsp:nvSpPr>
        <dsp:cNvPr id="0" name=""/>
        <dsp:cNvSpPr/>
      </dsp:nvSpPr>
      <dsp:spPr>
        <a:xfrm>
          <a:off x="2040254" y="971550"/>
          <a:ext cx="1651635" cy="194309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77A7A0-691C-40B3-B74D-DF6BAAE39505}">
      <dsp:nvSpPr>
        <dsp:cNvPr id="0" name=""/>
        <dsp:cNvSpPr/>
      </dsp:nvSpPr>
      <dsp:spPr>
        <a:xfrm>
          <a:off x="2122836" y="1049274"/>
          <a:ext cx="1486471" cy="1263015"/>
        </a:xfrm>
        <a:prstGeom prst="rect">
          <a:avLst/>
        </a:prstGeom>
        <a:blipFill rotWithShape="1">
          <a:blip xmlns:r="http://schemas.openxmlformats.org/officeDocument/2006/relationships" r:embed="rId2"/>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FC75061-9BB9-4D73-AD79-5B59EE3B3EBB}">
      <dsp:nvSpPr>
        <dsp:cNvPr id="0" name=""/>
        <dsp:cNvSpPr/>
      </dsp:nvSpPr>
      <dsp:spPr>
        <a:xfrm>
          <a:off x="2122836" y="2312289"/>
          <a:ext cx="1486471" cy="524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effectLst/>
            </a:rPr>
            <a:t>WORK SHCHEDULING</a:t>
          </a:r>
        </a:p>
      </dsp:txBody>
      <dsp:txXfrm>
        <a:off x="2122836" y="2312289"/>
        <a:ext cx="1486471" cy="524637"/>
      </dsp:txXfrm>
    </dsp:sp>
    <dsp:sp modelId="{12558322-1F98-4B59-8243-152E5DA5AA5E}">
      <dsp:nvSpPr>
        <dsp:cNvPr id="0" name=""/>
        <dsp:cNvSpPr/>
      </dsp:nvSpPr>
      <dsp:spPr>
        <a:xfrm>
          <a:off x="4080509" y="971550"/>
          <a:ext cx="1651635" cy="194309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C98F9E-B981-4B3A-B1C8-1BE08E6D9567}">
      <dsp:nvSpPr>
        <dsp:cNvPr id="0" name=""/>
        <dsp:cNvSpPr/>
      </dsp:nvSpPr>
      <dsp:spPr>
        <a:xfrm>
          <a:off x="4163091" y="1049274"/>
          <a:ext cx="1486471" cy="1263015"/>
        </a:xfrm>
        <a:prstGeom prst="rect">
          <a:avLst/>
        </a:prstGeom>
        <a:blipFill rotWithShape="1">
          <a:blip xmlns:r="http://schemas.openxmlformats.org/officeDocument/2006/relationships" r:embed="rId2"/>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204789A-2CD7-4E59-A7E8-9BD10F9235BC}">
      <dsp:nvSpPr>
        <dsp:cNvPr id="0" name=""/>
        <dsp:cNvSpPr/>
      </dsp:nvSpPr>
      <dsp:spPr>
        <a:xfrm>
          <a:off x="4163091" y="2312289"/>
          <a:ext cx="1486471" cy="524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effectLst/>
            </a:rPr>
            <a:t>PRODUCTION PLANNING</a:t>
          </a:r>
        </a:p>
      </dsp:txBody>
      <dsp:txXfrm>
        <a:off x="4163091" y="2312289"/>
        <a:ext cx="1486471" cy="524637"/>
      </dsp:txXfrm>
    </dsp:sp>
    <dsp:sp modelId="{E9C2F92E-5B9D-4E26-9B8E-875702EA60BF}">
      <dsp:nvSpPr>
        <dsp:cNvPr id="0" name=""/>
        <dsp:cNvSpPr/>
      </dsp:nvSpPr>
      <dsp:spPr>
        <a:xfrm>
          <a:off x="6120765" y="971550"/>
          <a:ext cx="1651635" cy="1943099"/>
        </a:xfrm>
        <a:prstGeom prst="rect">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6A9CA9-78FA-4045-8E44-103264D3E5C0}">
      <dsp:nvSpPr>
        <dsp:cNvPr id="0" name=""/>
        <dsp:cNvSpPr/>
      </dsp:nvSpPr>
      <dsp:spPr>
        <a:xfrm>
          <a:off x="6203346" y="1049273"/>
          <a:ext cx="1486471" cy="1263015"/>
        </a:xfrm>
        <a:prstGeom prst="rect">
          <a:avLst/>
        </a:prstGeom>
        <a:blipFill rotWithShape="1">
          <a:blip xmlns:r="http://schemas.openxmlformats.org/officeDocument/2006/relationships" r:embed="rId3"/>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B09F9D6-C1B7-406C-85BB-10F8DB6CDE2D}">
      <dsp:nvSpPr>
        <dsp:cNvPr id="0" name=""/>
        <dsp:cNvSpPr/>
      </dsp:nvSpPr>
      <dsp:spPr>
        <a:xfrm>
          <a:off x="6203346" y="2312289"/>
          <a:ext cx="1486471" cy="524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effectLst/>
            </a:rPr>
            <a:t>SECURE</a:t>
          </a:r>
        </a:p>
      </dsp:txBody>
      <dsp:txXfrm>
        <a:off x="6203346" y="2312289"/>
        <a:ext cx="1486471" cy="524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2D9C0-990A-44D7-A463-DAA6E3EC1091}">
      <dsp:nvSpPr>
        <dsp:cNvPr id="0" name=""/>
        <dsp:cNvSpPr/>
      </dsp:nvSpPr>
      <dsp:spPr>
        <a:xfrm>
          <a:off x="384075" y="827"/>
          <a:ext cx="1704640" cy="1363712"/>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DB41003-6587-4793-926D-3542E199B7EB}">
      <dsp:nvSpPr>
        <dsp:cNvPr id="0" name=""/>
        <dsp:cNvSpPr/>
      </dsp:nvSpPr>
      <dsp:spPr>
        <a:xfrm>
          <a:off x="537493" y="1228168"/>
          <a:ext cx="1517129" cy="477299"/>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Work Order processing</a:t>
          </a:r>
        </a:p>
      </dsp:txBody>
      <dsp:txXfrm>
        <a:off x="537493" y="1228168"/>
        <a:ext cx="1517129" cy="477299"/>
      </dsp:txXfrm>
    </dsp:sp>
    <dsp:sp modelId="{80CBA2C3-FA77-4D47-84C8-7225F61E68E2}">
      <dsp:nvSpPr>
        <dsp:cNvPr id="0" name=""/>
        <dsp:cNvSpPr/>
      </dsp:nvSpPr>
      <dsp:spPr>
        <a:xfrm>
          <a:off x="2259179" y="827"/>
          <a:ext cx="1704640" cy="1363712"/>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EFE6D6D-7B2A-4CEF-A31F-619C74AC91FC}">
      <dsp:nvSpPr>
        <dsp:cNvPr id="0" name=""/>
        <dsp:cNvSpPr/>
      </dsp:nvSpPr>
      <dsp:spPr>
        <a:xfrm>
          <a:off x="2412597" y="1228168"/>
          <a:ext cx="1517129" cy="477299"/>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PI / Indent processing</a:t>
          </a:r>
        </a:p>
      </dsp:txBody>
      <dsp:txXfrm>
        <a:off x="2412597" y="1228168"/>
        <a:ext cx="1517129" cy="477299"/>
      </dsp:txXfrm>
    </dsp:sp>
    <dsp:sp modelId="{CE8AB7EB-DDCE-4B53-9EAF-D25704617B8D}">
      <dsp:nvSpPr>
        <dsp:cNvPr id="0" name=""/>
        <dsp:cNvSpPr/>
      </dsp:nvSpPr>
      <dsp:spPr>
        <a:xfrm>
          <a:off x="4134284" y="827"/>
          <a:ext cx="1704640" cy="1363712"/>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41B83E7-0B3A-4E3E-975C-7758AB488B3C}">
      <dsp:nvSpPr>
        <dsp:cNvPr id="0" name=""/>
        <dsp:cNvSpPr/>
      </dsp:nvSpPr>
      <dsp:spPr>
        <a:xfrm>
          <a:off x="4287701" y="1228168"/>
          <a:ext cx="1517129" cy="477299"/>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Commission Declaration </a:t>
          </a:r>
        </a:p>
      </dsp:txBody>
      <dsp:txXfrm>
        <a:off x="4287701" y="1228168"/>
        <a:ext cx="1517129" cy="477299"/>
      </dsp:txXfrm>
    </dsp:sp>
    <dsp:sp modelId="{86020B2D-3E10-48B5-AC21-B231C2F4FBC5}">
      <dsp:nvSpPr>
        <dsp:cNvPr id="0" name=""/>
        <dsp:cNvSpPr/>
      </dsp:nvSpPr>
      <dsp:spPr>
        <a:xfrm>
          <a:off x="384075" y="1875932"/>
          <a:ext cx="1704640" cy="1363712"/>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B43E17B-1D29-4303-889D-30C8A79D0E23}">
      <dsp:nvSpPr>
        <dsp:cNvPr id="0" name=""/>
        <dsp:cNvSpPr/>
      </dsp:nvSpPr>
      <dsp:spPr>
        <a:xfrm>
          <a:off x="537493" y="3103272"/>
          <a:ext cx="1517129" cy="477299"/>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LC for Multiple PI/ Indent</a:t>
          </a:r>
        </a:p>
      </dsp:txBody>
      <dsp:txXfrm>
        <a:off x="537493" y="3103272"/>
        <a:ext cx="1517129" cy="477299"/>
      </dsp:txXfrm>
    </dsp:sp>
    <dsp:sp modelId="{D9D9A150-FAA1-4AEB-9BCC-73F3053E1B96}">
      <dsp:nvSpPr>
        <dsp:cNvPr id="0" name=""/>
        <dsp:cNvSpPr/>
      </dsp:nvSpPr>
      <dsp:spPr>
        <a:xfrm>
          <a:off x="2259179" y="1875932"/>
          <a:ext cx="1704640" cy="1363712"/>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D13C949-52B2-4E3C-84F3-40C114C0317E}">
      <dsp:nvSpPr>
        <dsp:cNvPr id="0" name=""/>
        <dsp:cNvSpPr/>
      </dsp:nvSpPr>
      <dsp:spPr>
        <a:xfrm>
          <a:off x="2412597" y="3103272"/>
          <a:ext cx="1517129" cy="477299"/>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LC Amendment </a:t>
          </a:r>
        </a:p>
      </dsp:txBody>
      <dsp:txXfrm>
        <a:off x="2412597" y="3103272"/>
        <a:ext cx="1517129" cy="477299"/>
      </dsp:txXfrm>
    </dsp:sp>
    <dsp:sp modelId="{44E746CD-93C8-4E52-A503-F1C650D45248}">
      <dsp:nvSpPr>
        <dsp:cNvPr id="0" name=""/>
        <dsp:cNvSpPr/>
      </dsp:nvSpPr>
      <dsp:spPr>
        <a:xfrm>
          <a:off x="4134284" y="1875932"/>
          <a:ext cx="1704640" cy="1363712"/>
        </a:xfrm>
        <a:prstGeom prst="rect">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BF03D9F-1E63-4167-AC76-817D45536BBC}">
      <dsp:nvSpPr>
        <dsp:cNvPr id="0" name=""/>
        <dsp:cNvSpPr/>
      </dsp:nvSpPr>
      <dsp:spPr>
        <a:xfrm>
          <a:off x="4287701" y="3103272"/>
          <a:ext cx="1517129" cy="477299"/>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LC Expense Recognition </a:t>
          </a:r>
        </a:p>
      </dsp:txBody>
      <dsp:txXfrm>
        <a:off x="4287701" y="3103272"/>
        <a:ext cx="1517129" cy="477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431AB-E09C-4A45-B794-C3B760392C29}">
      <dsp:nvSpPr>
        <dsp:cNvPr id="0" name=""/>
        <dsp:cNvSpPr/>
      </dsp:nvSpPr>
      <dsp:spPr>
        <a:xfrm>
          <a:off x="325735" y="641"/>
          <a:ext cx="1741103" cy="1392882"/>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115CA45-9642-4B29-AE2E-BD9EC5A39E93}">
      <dsp:nvSpPr>
        <dsp:cNvPr id="0" name=""/>
        <dsp:cNvSpPr/>
      </dsp:nvSpPr>
      <dsp:spPr>
        <a:xfrm>
          <a:off x="482434" y="1254236"/>
          <a:ext cx="1549581" cy="487508"/>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Shipping Document Processing </a:t>
          </a:r>
        </a:p>
      </dsp:txBody>
      <dsp:txXfrm>
        <a:off x="482434" y="1254236"/>
        <a:ext cx="1549581" cy="487508"/>
      </dsp:txXfrm>
    </dsp:sp>
    <dsp:sp modelId="{57719957-667C-4C26-889D-0CEEB9DEDE39}">
      <dsp:nvSpPr>
        <dsp:cNvPr id="0" name=""/>
        <dsp:cNvSpPr/>
      </dsp:nvSpPr>
      <dsp:spPr>
        <a:xfrm>
          <a:off x="2240948" y="641"/>
          <a:ext cx="1741103" cy="1392882"/>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D94F6CC-6693-4801-A345-EB16C890321E}">
      <dsp:nvSpPr>
        <dsp:cNvPr id="0" name=""/>
        <dsp:cNvSpPr/>
      </dsp:nvSpPr>
      <dsp:spPr>
        <a:xfrm>
          <a:off x="2397647" y="1254236"/>
          <a:ext cx="1549581" cy="487508"/>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Invoice Settlement</a:t>
          </a:r>
        </a:p>
      </dsp:txBody>
      <dsp:txXfrm>
        <a:off x="2397647" y="1254236"/>
        <a:ext cx="1549581" cy="487508"/>
      </dsp:txXfrm>
    </dsp:sp>
    <dsp:sp modelId="{3C93FDC0-83FF-48CE-BC85-4662B05B8055}">
      <dsp:nvSpPr>
        <dsp:cNvPr id="0" name=""/>
        <dsp:cNvSpPr/>
      </dsp:nvSpPr>
      <dsp:spPr>
        <a:xfrm>
          <a:off x="4156161" y="641"/>
          <a:ext cx="1741103" cy="1392882"/>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DA3DD87-B4DA-4C16-AE00-188A92751CD1}">
      <dsp:nvSpPr>
        <dsp:cNvPr id="0" name=""/>
        <dsp:cNvSpPr/>
      </dsp:nvSpPr>
      <dsp:spPr>
        <a:xfrm>
          <a:off x="4312861" y="1254236"/>
          <a:ext cx="1549581" cy="487508"/>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Sales Contract manage</a:t>
          </a:r>
        </a:p>
      </dsp:txBody>
      <dsp:txXfrm>
        <a:off x="4312861" y="1254236"/>
        <a:ext cx="1549581" cy="487508"/>
      </dsp:txXfrm>
    </dsp:sp>
    <dsp:sp modelId="{BE8EBB56-1478-4D77-9713-EE62724AC217}">
      <dsp:nvSpPr>
        <dsp:cNvPr id="0" name=""/>
        <dsp:cNvSpPr/>
      </dsp:nvSpPr>
      <dsp:spPr>
        <a:xfrm>
          <a:off x="325735" y="1915855"/>
          <a:ext cx="1741103" cy="1392882"/>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89F81EE-EBA6-4D48-A5A7-E4BA4D1A9DB6}">
      <dsp:nvSpPr>
        <dsp:cNvPr id="0" name=""/>
        <dsp:cNvSpPr/>
      </dsp:nvSpPr>
      <dsp:spPr>
        <a:xfrm>
          <a:off x="482434" y="3169449"/>
          <a:ext cx="1549581" cy="487508"/>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Sales contact to LC Conversion </a:t>
          </a:r>
          <a:endParaRPr lang="en-US" sz="1300" kern="1200" dirty="0"/>
        </a:p>
      </dsp:txBody>
      <dsp:txXfrm>
        <a:off x="482434" y="3169449"/>
        <a:ext cx="1549581" cy="487508"/>
      </dsp:txXfrm>
    </dsp:sp>
    <dsp:sp modelId="{4F4BB648-14F0-4424-97DA-600B2B085900}">
      <dsp:nvSpPr>
        <dsp:cNvPr id="0" name=""/>
        <dsp:cNvSpPr/>
      </dsp:nvSpPr>
      <dsp:spPr>
        <a:xfrm>
          <a:off x="2240948" y="1915855"/>
          <a:ext cx="1741103" cy="1392882"/>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14247AD-9214-4E34-8759-FC9458D8FD7F}">
      <dsp:nvSpPr>
        <dsp:cNvPr id="0" name=""/>
        <dsp:cNvSpPr/>
      </dsp:nvSpPr>
      <dsp:spPr>
        <a:xfrm>
          <a:off x="2397647" y="3169449"/>
          <a:ext cx="1549581" cy="487508"/>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CI Document Processing </a:t>
          </a:r>
          <a:endParaRPr lang="en-US" sz="1300" kern="1200" dirty="0"/>
        </a:p>
      </dsp:txBody>
      <dsp:txXfrm>
        <a:off x="2397647" y="3169449"/>
        <a:ext cx="1549581" cy="487508"/>
      </dsp:txXfrm>
    </dsp:sp>
    <dsp:sp modelId="{09F51B08-8EF2-4953-995D-A1F7A149B785}">
      <dsp:nvSpPr>
        <dsp:cNvPr id="0" name=""/>
        <dsp:cNvSpPr/>
      </dsp:nvSpPr>
      <dsp:spPr>
        <a:xfrm>
          <a:off x="4156161" y="1915855"/>
          <a:ext cx="1741103" cy="1392882"/>
        </a:xfrm>
        <a:prstGeom prst="rect">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EDE143E-DEE8-4F2D-BAB2-726271F22500}">
      <dsp:nvSpPr>
        <dsp:cNvPr id="0" name=""/>
        <dsp:cNvSpPr/>
      </dsp:nvSpPr>
      <dsp:spPr>
        <a:xfrm>
          <a:off x="4312861" y="3169449"/>
          <a:ext cx="1549581" cy="487508"/>
        </a:xfrm>
        <a:prstGeom prst="wedgeRectCallout">
          <a:avLst>
            <a:gd name="adj1" fmla="val 20250"/>
            <a:gd name="adj2" fmla="val -607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B2B Processing </a:t>
          </a:r>
        </a:p>
      </dsp:txBody>
      <dsp:txXfrm>
        <a:off x="4312861" y="3169449"/>
        <a:ext cx="1549581" cy="4875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87D03-8554-46E8-A19E-A0CB1D8575AA}">
      <dsp:nvSpPr>
        <dsp:cNvPr id="0" name=""/>
        <dsp:cNvSpPr/>
      </dsp:nvSpPr>
      <dsp:spPr>
        <a:xfrm>
          <a:off x="973373" y="868770"/>
          <a:ext cx="1380680" cy="1161250"/>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6200055-77F3-441A-A430-466F271F6E8D}">
      <dsp:nvSpPr>
        <dsp:cNvPr id="0" name=""/>
        <dsp:cNvSpPr/>
      </dsp:nvSpPr>
      <dsp:spPr>
        <a:xfrm>
          <a:off x="305054" y="1356939"/>
          <a:ext cx="1056211" cy="748279"/>
        </a:xfrm>
        <a:prstGeom prst="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Work Order receive</a:t>
          </a:r>
          <a:endParaRPr lang="en-US" sz="1300" b="0" kern="1200" dirty="0">
            <a:ln/>
          </a:endParaRPr>
        </a:p>
      </dsp:txBody>
      <dsp:txXfrm>
        <a:off x="305054" y="1356939"/>
        <a:ext cx="1056211" cy="748279"/>
      </dsp:txXfrm>
    </dsp:sp>
    <dsp:sp modelId="{6639AE91-2C9E-4B40-A18D-B488CC014C33}">
      <dsp:nvSpPr>
        <dsp:cNvPr id="0" name=""/>
        <dsp:cNvSpPr/>
      </dsp:nvSpPr>
      <dsp:spPr>
        <a:xfrm>
          <a:off x="3110919" y="868770"/>
          <a:ext cx="1380680" cy="1161250"/>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813916-2011-4497-B4D5-34AE7BA314F6}">
      <dsp:nvSpPr>
        <dsp:cNvPr id="0" name=""/>
        <dsp:cNvSpPr/>
      </dsp:nvSpPr>
      <dsp:spPr>
        <a:xfrm>
          <a:off x="2596566" y="1356939"/>
          <a:ext cx="748279" cy="748279"/>
        </a:xfrm>
        <a:prstGeom prst="rect">
          <a:avLst/>
        </a:prstGeom>
        <a:gradFill rotWithShape="0">
          <a:gsLst>
            <a:gs pos="0">
              <a:schemeClr val="accent1">
                <a:shade val="80000"/>
                <a:hueOff val="61249"/>
                <a:satOff val="-878"/>
                <a:lumOff val="5123"/>
                <a:alphaOff val="0"/>
                <a:tint val="50000"/>
                <a:satMod val="300000"/>
              </a:schemeClr>
            </a:gs>
            <a:gs pos="35000">
              <a:schemeClr val="accent1">
                <a:shade val="80000"/>
                <a:hueOff val="61249"/>
                <a:satOff val="-878"/>
                <a:lumOff val="5123"/>
                <a:alphaOff val="0"/>
                <a:tint val="37000"/>
                <a:satMod val="300000"/>
              </a:schemeClr>
            </a:gs>
            <a:gs pos="100000">
              <a:schemeClr val="accent1">
                <a:shade val="80000"/>
                <a:hueOff val="61249"/>
                <a:satOff val="-878"/>
                <a:lumOff val="51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Send Work Order</a:t>
          </a:r>
        </a:p>
      </dsp:txBody>
      <dsp:txXfrm>
        <a:off x="2596566" y="1356939"/>
        <a:ext cx="748279" cy="748279"/>
      </dsp:txXfrm>
    </dsp:sp>
    <dsp:sp modelId="{785C0941-F7E6-4E0B-B913-95BD11DE4846}">
      <dsp:nvSpPr>
        <dsp:cNvPr id="0" name=""/>
        <dsp:cNvSpPr/>
      </dsp:nvSpPr>
      <dsp:spPr>
        <a:xfrm>
          <a:off x="5248464" y="868770"/>
          <a:ext cx="1380680" cy="1161250"/>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B7611EC-476F-44D1-9710-33590E6997CF}">
      <dsp:nvSpPr>
        <dsp:cNvPr id="0" name=""/>
        <dsp:cNvSpPr/>
      </dsp:nvSpPr>
      <dsp:spPr>
        <a:xfrm>
          <a:off x="4734112" y="1356939"/>
          <a:ext cx="748279" cy="748279"/>
        </a:xfrm>
        <a:prstGeom prst="rect">
          <a:avLst/>
        </a:prstGeom>
        <a:gradFill rotWithShape="0">
          <a:gsLst>
            <a:gs pos="0">
              <a:schemeClr val="accent1">
                <a:shade val="80000"/>
                <a:hueOff val="122498"/>
                <a:satOff val="-1757"/>
                <a:lumOff val="10246"/>
                <a:alphaOff val="0"/>
                <a:tint val="50000"/>
                <a:satMod val="300000"/>
              </a:schemeClr>
            </a:gs>
            <a:gs pos="35000">
              <a:schemeClr val="accent1">
                <a:shade val="80000"/>
                <a:hueOff val="122498"/>
                <a:satOff val="-1757"/>
                <a:lumOff val="10246"/>
                <a:alphaOff val="0"/>
                <a:tint val="37000"/>
                <a:satMod val="300000"/>
              </a:schemeClr>
            </a:gs>
            <a:gs pos="100000">
              <a:schemeClr val="accent1">
                <a:shade val="80000"/>
                <a:hueOff val="122498"/>
                <a:satOff val="-1757"/>
                <a:lumOff val="102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Define Style</a:t>
          </a:r>
        </a:p>
      </dsp:txBody>
      <dsp:txXfrm>
        <a:off x="4734112" y="1356939"/>
        <a:ext cx="748279" cy="748279"/>
      </dsp:txXfrm>
    </dsp:sp>
    <dsp:sp modelId="{4DC2E5E8-E068-49CC-AA3C-1A4003EEE3A6}">
      <dsp:nvSpPr>
        <dsp:cNvPr id="0" name=""/>
        <dsp:cNvSpPr/>
      </dsp:nvSpPr>
      <dsp:spPr>
        <a:xfrm>
          <a:off x="862431" y="2314381"/>
          <a:ext cx="1380680" cy="1161250"/>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CA70B7F-853F-4D21-AA13-F492F38B7569}">
      <dsp:nvSpPr>
        <dsp:cNvPr id="0" name=""/>
        <dsp:cNvSpPr/>
      </dsp:nvSpPr>
      <dsp:spPr>
        <a:xfrm>
          <a:off x="348079" y="2802550"/>
          <a:ext cx="748279" cy="748279"/>
        </a:xfrm>
        <a:prstGeom prst="rect">
          <a:avLst/>
        </a:prstGeom>
        <a:gradFill rotWithShape="0">
          <a:gsLst>
            <a:gs pos="0">
              <a:schemeClr val="accent1">
                <a:shade val="80000"/>
                <a:hueOff val="183747"/>
                <a:satOff val="-2635"/>
                <a:lumOff val="15369"/>
                <a:alphaOff val="0"/>
                <a:tint val="50000"/>
                <a:satMod val="300000"/>
              </a:schemeClr>
            </a:gs>
            <a:gs pos="35000">
              <a:schemeClr val="accent1">
                <a:shade val="80000"/>
                <a:hueOff val="183747"/>
                <a:satOff val="-2635"/>
                <a:lumOff val="15369"/>
                <a:alphaOff val="0"/>
                <a:tint val="37000"/>
                <a:satMod val="300000"/>
              </a:schemeClr>
            </a:gs>
            <a:gs pos="100000">
              <a:schemeClr val="accent1">
                <a:shade val="80000"/>
                <a:hueOff val="183747"/>
                <a:satOff val="-2635"/>
                <a:lumOff val="153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Multiple Units of measure</a:t>
          </a:r>
        </a:p>
      </dsp:txBody>
      <dsp:txXfrm>
        <a:off x="348079" y="2802550"/>
        <a:ext cx="748279" cy="748279"/>
      </dsp:txXfrm>
    </dsp:sp>
    <dsp:sp modelId="{DB287EA9-276B-4594-93BA-944C435FCDCF}">
      <dsp:nvSpPr>
        <dsp:cNvPr id="0" name=""/>
        <dsp:cNvSpPr/>
      </dsp:nvSpPr>
      <dsp:spPr>
        <a:xfrm>
          <a:off x="2999977" y="2314381"/>
          <a:ext cx="1380680" cy="1161250"/>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CF9C22-3870-4BD1-A16F-F4AA53EA41A2}">
      <dsp:nvSpPr>
        <dsp:cNvPr id="0" name=""/>
        <dsp:cNvSpPr/>
      </dsp:nvSpPr>
      <dsp:spPr>
        <a:xfrm>
          <a:off x="2485624" y="2802550"/>
          <a:ext cx="748279" cy="748279"/>
        </a:xfrm>
        <a:prstGeom prst="rect">
          <a:avLst/>
        </a:prstGeom>
        <a:gradFill rotWithShape="0">
          <a:gsLst>
            <a:gs pos="0">
              <a:schemeClr val="accent1">
                <a:shade val="80000"/>
                <a:hueOff val="244997"/>
                <a:satOff val="-3514"/>
                <a:lumOff val="20492"/>
                <a:alphaOff val="0"/>
                <a:tint val="50000"/>
                <a:satMod val="300000"/>
              </a:schemeClr>
            </a:gs>
            <a:gs pos="35000">
              <a:schemeClr val="accent1">
                <a:shade val="80000"/>
                <a:hueOff val="244997"/>
                <a:satOff val="-3514"/>
                <a:lumOff val="20492"/>
                <a:alphaOff val="0"/>
                <a:tint val="37000"/>
                <a:satMod val="300000"/>
              </a:schemeClr>
            </a:gs>
            <a:gs pos="100000">
              <a:schemeClr val="accent1">
                <a:shade val="80000"/>
                <a:hueOff val="244997"/>
                <a:satOff val="-3514"/>
                <a:lumOff val="204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PO Against WO</a:t>
          </a:r>
        </a:p>
      </dsp:txBody>
      <dsp:txXfrm>
        <a:off x="2485624" y="2802550"/>
        <a:ext cx="748279" cy="748279"/>
      </dsp:txXfrm>
    </dsp:sp>
    <dsp:sp modelId="{9D5D7F80-1FE7-404A-A0F6-72F0EB2069D8}">
      <dsp:nvSpPr>
        <dsp:cNvPr id="0" name=""/>
        <dsp:cNvSpPr/>
      </dsp:nvSpPr>
      <dsp:spPr>
        <a:xfrm>
          <a:off x="5205440" y="2314381"/>
          <a:ext cx="1380680" cy="1161250"/>
        </a:xfrm>
        <a:prstGeom prst="rect">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AB53D82-95B0-49E2-ABAF-95342296255C}">
      <dsp:nvSpPr>
        <dsp:cNvPr id="0" name=""/>
        <dsp:cNvSpPr/>
      </dsp:nvSpPr>
      <dsp:spPr>
        <a:xfrm>
          <a:off x="4623170" y="2802550"/>
          <a:ext cx="884114" cy="748279"/>
        </a:xfrm>
        <a:prstGeom prst="rect">
          <a:avLst/>
        </a:prstGeom>
        <a:gradFill rotWithShape="0">
          <a:gsLst>
            <a:gs pos="0">
              <a:schemeClr val="accent1">
                <a:shade val="80000"/>
                <a:hueOff val="306246"/>
                <a:satOff val="-4392"/>
                <a:lumOff val="25615"/>
                <a:alphaOff val="0"/>
                <a:tint val="50000"/>
                <a:satMod val="300000"/>
              </a:schemeClr>
            </a:gs>
            <a:gs pos="35000">
              <a:schemeClr val="accent1">
                <a:shade val="80000"/>
                <a:hueOff val="306246"/>
                <a:satOff val="-4392"/>
                <a:lumOff val="25615"/>
                <a:alphaOff val="0"/>
                <a:tint val="37000"/>
                <a:satMod val="300000"/>
              </a:schemeClr>
            </a:gs>
            <a:gs pos="100000">
              <a:schemeClr val="accent1">
                <a:shade val="80000"/>
                <a:hueOff val="306246"/>
                <a:satOff val="-4392"/>
                <a:lumOff val="256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Raw Product Identification </a:t>
          </a:r>
        </a:p>
      </dsp:txBody>
      <dsp:txXfrm>
        <a:off x="4623170" y="2802550"/>
        <a:ext cx="884114" cy="7482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1F728-DD14-43E3-8F5E-3E9507EFAE86}">
      <dsp:nvSpPr>
        <dsp:cNvPr id="0" name=""/>
        <dsp:cNvSpPr/>
      </dsp:nvSpPr>
      <dsp:spPr>
        <a:xfrm>
          <a:off x="905312" y="834499"/>
          <a:ext cx="1416813" cy="119164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F93369E-A14B-4880-8079-E062A615A186}">
      <dsp:nvSpPr>
        <dsp:cNvPr id="0" name=""/>
        <dsp:cNvSpPr/>
      </dsp:nvSpPr>
      <dsp:spPr>
        <a:xfrm>
          <a:off x="377498" y="1335444"/>
          <a:ext cx="767862" cy="76786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Send / Receive PI</a:t>
          </a:r>
        </a:p>
      </dsp:txBody>
      <dsp:txXfrm>
        <a:off x="377498" y="1335444"/>
        <a:ext cx="767862" cy="767862"/>
      </dsp:txXfrm>
    </dsp:sp>
    <dsp:sp modelId="{B3981A6E-F9FF-461D-A494-F5FC30852DE0}">
      <dsp:nvSpPr>
        <dsp:cNvPr id="0" name=""/>
        <dsp:cNvSpPr/>
      </dsp:nvSpPr>
      <dsp:spPr>
        <a:xfrm>
          <a:off x="3098799" y="834499"/>
          <a:ext cx="1416813" cy="1191641"/>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D0CB3F1-23A7-4A13-A2B4-F836B4B685B1}">
      <dsp:nvSpPr>
        <dsp:cNvPr id="0" name=""/>
        <dsp:cNvSpPr/>
      </dsp:nvSpPr>
      <dsp:spPr>
        <a:xfrm>
          <a:off x="2570986" y="1335444"/>
          <a:ext cx="767862" cy="76786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Send / Receive Indent</a:t>
          </a:r>
        </a:p>
      </dsp:txBody>
      <dsp:txXfrm>
        <a:off x="2570986" y="1335444"/>
        <a:ext cx="767862" cy="767862"/>
      </dsp:txXfrm>
    </dsp:sp>
    <dsp:sp modelId="{F47796C9-3B82-4041-B927-889476FAC900}">
      <dsp:nvSpPr>
        <dsp:cNvPr id="0" name=""/>
        <dsp:cNvSpPr/>
      </dsp:nvSpPr>
      <dsp:spPr>
        <a:xfrm>
          <a:off x="5292287" y="834499"/>
          <a:ext cx="1416813" cy="1191641"/>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C76645E-2194-4DED-BE43-0E91D2A28F80}">
      <dsp:nvSpPr>
        <dsp:cNvPr id="0" name=""/>
        <dsp:cNvSpPr/>
      </dsp:nvSpPr>
      <dsp:spPr>
        <a:xfrm>
          <a:off x="4764473" y="1335444"/>
          <a:ext cx="767862" cy="76786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Insurance Cover Note</a:t>
          </a:r>
        </a:p>
      </dsp:txBody>
      <dsp:txXfrm>
        <a:off x="4764473" y="1335444"/>
        <a:ext cx="767862" cy="767862"/>
      </dsp:txXfrm>
    </dsp:sp>
    <dsp:sp modelId="{32CCCF82-269E-4736-88EF-8F1EB1CF6B65}">
      <dsp:nvSpPr>
        <dsp:cNvPr id="0" name=""/>
        <dsp:cNvSpPr/>
      </dsp:nvSpPr>
      <dsp:spPr>
        <a:xfrm>
          <a:off x="841845" y="2317943"/>
          <a:ext cx="1416813" cy="1191641"/>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534983D-BECA-4D4F-9725-09F16609DA58}">
      <dsp:nvSpPr>
        <dsp:cNvPr id="0" name=""/>
        <dsp:cNvSpPr/>
      </dsp:nvSpPr>
      <dsp:spPr>
        <a:xfrm>
          <a:off x="314031" y="2818887"/>
          <a:ext cx="767862" cy="76786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PI Issue for Indent</a:t>
          </a:r>
        </a:p>
      </dsp:txBody>
      <dsp:txXfrm>
        <a:off x="314031" y="2818887"/>
        <a:ext cx="767862" cy="767862"/>
      </dsp:txXfrm>
    </dsp:sp>
    <dsp:sp modelId="{48C49AC1-FAFA-427D-9D22-B675DAF23D30}">
      <dsp:nvSpPr>
        <dsp:cNvPr id="0" name=""/>
        <dsp:cNvSpPr/>
      </dsp:nvSpPr>
      <dsp:spPr>
        <a:xfrm>
          <a:off x="3035332" y="2317943"/>
          <a:ext cx="1416813" cy="1191641"/>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426F364-11FC-43FD-9BA3-B02D8188C961}">
      <dsp:nvSpPr>
        <dsp:cNvPr id="0" name=""/>
        <dsp:cNvSpPr/>
      </dsp:nvSpPr>
      <dsp:spPr>
        <a:xfrm>
          <a:off x="2507518" y="2818887"/>
          <a:ext cx="767862" cy="76786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Booking &amp; LC Price Declare</a:t>
          </a:r>
        </a:p>
      </dsp:txBody>
      <dsp:txXfrm>
        <a:off x="2507518" y="2818887"/>
        <a:ext cx="767862" cy="767862"/>
      </dsp:txXfrm>
    </dsp:sp>
    <dsp:sp modelId="{92115E54-D0D8-4CB8-9D9C-BB1A13140AD1}">
      <dsp:nvSpPr>
        <dsp:cNvPr id="0" name=""/>
        <dsp:cNvSpPr/>
      </dsp:nvSpPr>
      <dsp:spPr>
        <a:xfrm>
          <a:off x="5355754" y="2317943"/>
          <a:ext cx="1416813" cy="1191641"/>
        </a:xfrm>
        <a:prstGeom prst="rect">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3EC44E8-A973-4FA6-AEDE-D85AE5FC2870}">
      <dsp:nvSpPr>
        <dsp:cNvPr id="0" name=""/>
        <dsp:cNvSpPr/>
      </dsp:nvSpPr>
      <dsp:spPr>
        <a:xfrm>
          <a:off x="4701005" y="2818887"/>
          <a:ext cx="1021733" cy="76786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Commission Declaration </a:t>
          </a:r>
        </a:p>
      </dsp:txBody>
      <dsp:txXfrm>
        <a:off x="4701005" y="2818887"/>
        <a:ext cx="1021733" cy="767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94FC8-A547-4CC0-9D67-107BAA8935E3}">
      <dsp:nvSpPr>
        <dsp:cNvPr id="0" name=""/>
        <dsp:cNvSpPr/>
      </dsp:nvSpPr>
      <dsp:spPr>
        <a:xfrm>
          <a:off x="974638" y="641171"/>
          <a:ext cx="1459617" cy="1227642"/>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B15387D-5901-4590-A725-C01C4DE5556E}">
      <dsp:nvSpPr>
        <dsp:cNvPr id="0" name=""/>
        <dsp:cNvSpPr/>
      </dsp:nvSpPr>
      <dsp:spPr>
        <a:xfrm>
          <a:off x="331347" y="1157250"/>
          <a:ext cx="990123" cy="7910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Open LC using PI</a:t>
          </a:r>
        </a:p>
      </dsp:txBody>
      <dsp:txXfrm>
        <a:off x="331347" y="1157250"/>
        <a:ext cx="990123" cy="791060"/>
      </dsp:txXfrm>
    </dsp:sp>
    <dsp:sp modelId="{0B9649EE-6D69-405E-AF43-17662EBA0ABD}">
      <dsp:nvSpPr>
        <dsp:cNvPr id="0" name=""/>
        <dsp:cNvSpPr/>
      </dsp:nvSpPr>
      <dsp:spPr>
        <a:xfrm>
          <a:off x="3333924" y="641171"/>
          <a:ext cx="1459617" cy="1227642"/>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525F916-2A08-4CC6-AAAE-88C613A40418}">
      <dsp:nvSpPr>
        <dsp:cNvPr id="0" name=""/>
        <dsp:cNvSpPr/>
      </dsp:nvSpPr>
      <dsp:spPr>
        <a:xfrm>
          <a:off x="2690633" y="1157250"/>
          <a:ext cx="990123" cy="7910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LC for multiple PI</a:t>
          </a:r>
        </a:p>
      </dsp:txBody>
      <dsp:txXfrm>
        <a:off x="2690633" y="1157250"/>
        <a:ext cx="990123" cy="791060"/>
      </dsp:txXfrm>
    </dsp:sp>
    <dsp:sp modelId="{64745EFB-4E4A-4CB2-A5DC-2B4056F86C28}">
      <dsp:nvSpPr>
        <dsp:cNvPr id="0" name=""/>
        <dsp:cNvSpPr/>
      </dsp:nvSpPr>
      <dsp:spPr>
        <a:xfrm>
          <a:off x="5693210" y="641171"/>
          <a:ext cx="1459617" cy="1227642"/>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A430727-EC79-4B64-A868-0225F0B33903}">
      <dsp:nvSpPr>
        <dsp:cNvPr id="0" name=""/>
        <dsp:cNvSpPr/>
      </dsp:nvSpPr>
      <dsp:spPr>
        <a:xfrm>
          <a:off x="5049919" y="1157250"/>
          <a:ext cx="990123" cy="7910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LC amendment</a:t>
          </a:r>
        </a:p>
      </dsp:txBody>
      <dsp:txXfrm>
        <a:off x="5049919" y="1157250"/>
        <a:ext cx="990123" cy="791060"/>
      </dsp:txXfrm>
    </dsp:sp>
    <dsp:sp modelId="{EACC0FED-2D5D-404D-B012-CEE82DF50C2F}">
      <dsp:nvSpPr>
        <dsp:cNvPr id="0" name=""/>
        <dsp:cNvSpPr/>
      </dsp:nvSpPr>
      <dsp:spPr>
        <a:xfrm>
          <a:off x="974638" y="2169431"/>
          <a:ext cx="1459617" cy="1227642"/>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0C1DA26-4C21-411C-B19D-97195163C702}">
      <dsp:nvSpPr>
        <dsp:cNvPr id="0" name=""/>
        <dsp:cNvSpPr/>
      </dsp:nvSpPr>
      <dsp:spPr>
        <a:xfrm>
          <a:off x="331347" y="2685510"/>
          <a:ext cx="990123" cy="7910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LC Expense Recognition </a:t>
          </a:r>
        </a:p>
      </dsp:txBody>
      <dsp:txXfrm>
        <a:off x="331347" y="2685510"/>
        <a:ext cx="990123" cy="791060"/>
      </dsp:txXfrm>
    </dsp:sp>
    <dsp:sp modelId="{4F1A95FD-9CE8-4C73-BA1F-9B19E26BB4CF}">
      <dsp:nvSpPr>
        <dsp:cNvPr id="0" name=""/>
        <dsp:cNvSpPr/>
      </dsp:nvSpPr>
      <dsp:spPr>
        <a:xfrm>
          <a:off x="3333924" y="2169431"/>
          <a:ext cx="1459617" cy="1227642"/>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B4F67BE-0FCD-4516-AFC6-61A7FDE25C3D}">
      <dsp:nvSpPr>
        <dsp:cNvPr id="0" name=""/>
        <dsp:cNvSpPr/>
      </dsp:nvSpPr>
      <dsp:spPr>
        <a:xfrm>
          <a:off x="2690633" y="2685510"/>
          <a:ext cx="990123" cy="7910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Shipment Schedule </a:t>
          </a:r>
        </a:p>
      </dsp:txBody>
      <dsp:txXfrm>
        <a:off x="2690633" y="2685510"/>
        <a:ext cx="990123" cy="791060"/>
      </dsp:txXfrm>
    </dsp:sp>
    <dsp:sp modelId="{03734C8E-044A-4A4B-841A-76B903F72542}">
      <dsp:nvSpPr>
        <dsp:cNvPr id="0" name=""/>
        <dsp:cNvSpPr/>
      </dsp:nvSpPr>
      <dsp:spPr>
        <a:xfrm>
          <a:off x="5693210" y="2169431"/>
          <a:ext cx="1459617" cy="1227642"/>
        </a:xfrm>
        <a:prstGeom prst="rect">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E762A0E-83B1-4020-8915-ED519FDF3388}">
      <dsp:nvSpPr>
        <dsp:cNvPr id="0" name=""/>
        <dsp:cNvSpPr/>
      </dsp:nvSpPr>
      <dsp:spPr>
        <a:xfrm>
          <a:off x="5049919" y="2685510"/>
          <a:ext cx="990123" cy="79106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LC Margin Adding</a:t>
          </a:r>
        </a:p>
      </dsp:txBody>
      <dsp:txXfrm>
        <a:off x="5049919" y="2685510"/>
        <a:ext cx="990123" cy="7910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94FC8-A547-4CC0-9D67-107BAA8935E3}">
      <dsp:nvSpPr>
        <dsp:cNvPr id="0" name=""/>
        <dsp:cNvSpPr/>
      </dsp:nvSpPr>
      <dsp:spPr>
        <a:xfrm>
          <a:off x="863586" y="553250"/>
          <a:ext cx="1470170" cy="1236518"/>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B15387D-5901-4590-A725-C01C4DE5556E}">
      <dsp:nvSpPr>
        <dsp:cNvPr id="0" name=""/>
        <dsp:cNvSpPr/>
      </dsp:nvSpPr>
      <dsp:spPr>
        <a:xfrm>
          <a:off x="315895" y="1073060"/>
          <a:ext cx="796779" cy="7967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CI Processing </a:t>
          </a:r>
        </a:p>
      </dsp:txBody>
      <dsp:txXfrm>
        <a:off x="315895" y="1073060"/>
        <a:ext cx="796779" cy="796779"/>
      </dsp:txXfrm>
    </dsp:sp>
    <dsp:sp modelId="{DA4A8652-0738-42C5-8366-6957E9D19F74}">
      <dsp:nvSpPr>
        <dsp:cNvPr id="0" name=""/>
        <dsp:cNvSpPr/>
      </dsp:nvSpPr>
      <dsp:spPr>
        <a:xfrm>
          <a:off x="3139678" y="553250"/>
          <a:ext cx="1470170" cy="1236518"/>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AD8434E-474D-46CF-990C-EFB0EE39E332}">
      <dsp:nvSpPr>
        <dsp:cNvPr id="0" name=""/>
        <dsp:cNvSpPr/>
      </dsp:nvSpPr>
      <dsp:spPr>
        <a:xfrm>
          <a:off x="2591987" y="1073060"/>
          <a:ext cx="796779" cy="7967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Shipping Document Processing </a:t>
          </a:r>
        </a:p>
      </dsp:txBody>
      <dsp:txXfrm>
        <a:off x="2591987" y="1073060"/>
        <a:ext cx="796779" cy="796779"/>
      </dsp:txXfrm>
    </dsp:sp>
    <dsp:sp modelId="{4023AC12-2B48-40E5-B97F-19ED09F8DD7E}">
      <dsp:nvSpPr>
        <dsp:cNvPr id="0" name=""/>
        <dsp:cNvSpPr/>
      </dsp:nvSpPr>
      <dsp:spPr>
        <a:xfrm>
          <a:off x="5415770" y="553250"/>
          <a:ext cx="1470170" cy="1236518"/>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E2B80EE-2CF4-42C1-96A7-AB46F5BE9A5F}">
      <dsp:nvSpPr>
        <dsp:cNvPr id="0" name=""/>
        <dsp:cNvSpPr/>
      </dsp:nvSpPr>
      <dsp:spPr>
        <a:xfrm>
          <a:off x="4868079" y="1073060"/>
          <a:ext cx="796779" cy="7967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Invoice Settlement</a:t>
          </a:r>
        </a:p>
      </dsp:txBody>
      <dsp:txXfrm>
        <a:off x="4868079" y="1073060"/>
        <a:ext cx="796779" cy="796779"/>
      </dsp:txXfrm>
    </dsp:sp>
    <dsp:sp modelId="{E769642A-D664-4537-BBEC-C64E0E286F8B}">
      <dsp:nvSpPr>
        <dsp:cNvPr id="0" name=""/>
        <dsp:cNvSpPr/>
      </dsp:nvSpPr>
      <dsp:spPr>
        <a:xfrm>
          <a:off x="863586" y="2092559"/>
          <a:ext cx="1470170" cy="1236518"/>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A308652-568B-4BFD-84E5-4460CE247931}">
      <dsp:nvSpPr>
        <dsp:cNvPr id="0" name=""/>
        <dsp:cNvSpPr/>
      </dsp:nvSpPr>
      <dsp:spPr>
        <a:xfrm>
          <a:off x="315895" y="2612369"/>
          <a:ext cx="796779" cy="7967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LC Payment Against Loan</a:t>
          </a:r>
        </a:p>
      </dsp:txBody>
      <dsp:txXfrm>
        <a:off x="315895" y="2612369"/>
        <a:ext cx="796779" cy="796779"/>
      </dsp:txXfrm>
    </dsp:sp>
    <dsp:sp modelId="{0E5261EC-D44D-4C72-B1D7-2EF2DD3A9CC5}">
      <dsp:nvSpPr>
        <dsp:cNvPr id="0" name=""/>
        <dsp:cNvSpPr/>
      </dsp:nvSpPr>
      <dsp:spPr>
        <a:xfrm>
          <a:off x="3139678" y="2092559"/>
          <a:ext cx="1470170" cy="1236518"/>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F3FBB1A-112D-470C-B535-06455EDFE894}">
      <dsp:nvSpPr>
        <dsp:cNvPr id="0" name=""/>
        <dsp:cNvSpPr/>
      </dsp:nvSpPr>
      <dsp:spPr>
        <a:xfrm>
          <a:off x="2591987" y="2612369"/>
          <a:ext cx="796779" cy="7967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Courier &amp; C&amp;F info tracking</a:t>
          </a:r>
        </a:p>
      </dsp:txBody>
      <dsp:txXfrm>
        <a:off x="2591987" y="2612369"/>
        <a:ext cx="796779" cy="796779"/>
      </dsp:txXfrm>
    </dsp:sp>
    <dsp:sp modelId="{B019709D-0DF0-48A0-90EE-68BD9A522502}">
      <dsp:nvSpPr>
        <dsp:cNvPr id="0" name=""/>
        <dsp:cNvSpPr/>
      </dsp:nvSpPr>
      <dsp:spPr>
        <a:xfrm>
          <a:off x="5415770" y="2092559"/>
          <a:ext cx="1470170" cy="1236518"/>
        </a:xfrm>
        <a:prstGeom prst="rect">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3D79A5E-27CA-4F5E-98CE-243477F833C5}">
      <dsp:nvSpPr>
        <dsp:cNvPr id="0" name=""/>
        <dsp:cNvSpPr/>
      </dsp:nvSpPr>
      <dsp:spPr>
        <a:xfrm>
          <a:off x="4868079" y="2612369"/>
          <a:ext cx="796779" cy="7967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Shipment Add Facility </a:t>
          </a:r>
        </a:p>
      </dsp:txBody>
      <dsp:txXfrm>
        <a:off x="4868079" y="2612369"/>
        <a:ext cx="796779" cy="79677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797550" y="0"/>
            <a:ext cx="4435475" cy="355600"/>
          </a:xfrm>
          <a:prstGeom prst="rect">
            <a:avLst/>
          </a:prstGeom>
        </p:spPr>
        <p:txBody>
          <a:bodyPr vert="horz" lIns="91440" tIns="45720" rIns="91440" bIns="45720" rtlCol="0"/>
          <a:lstStyle>
            <a:lvl1pPr algn="r">
              <a:defRPr sz="1200"/>
            </a:lvl1pPr>
          </a:lstStyle>
          <a:p>
            <a:fld id="{78FFDE28-EBC7-4F99-9896-30B9D0CDFBCC}" type="datetimeFigureOut">
              <a:rPr lang="en-US" smtClean="0"/>
              <a:t>8/9/2018</a:t>
            </a:fld>
            <a:endParaRPr lang="en-US"/>
          </a:p>
        </p:txBody>
      </p:sp>
      <p:sp>
        <p:nvSpPr>
          <p:cNvPr id="4" name="Footer Placeholder 3"/>
          <p:cNvSpPr>
            <a:spLocks noGrp="1"/>
          </p:cNvSpPr>
          <p:nvPr>
            <p:ph type="ftr" sz="quarter" idx="2"/>
          </p:nvPr>
        </p:nvSpPr>
        <p:spPr>
          <a:xfrm>
            <a:off x="0" y="6743700"/>
            <a:ext cx="4435475" cy="3540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797550" y="6743700"/>
            <a:ext cx="4435475" cy="354013"/>
          </a:xfrm>
          <a:prstGeom prst="rect">
            <a:avLst/>
          </a:prstGeom>
        </p:spPr>
        <p:txBody>
          <a:bodyPr vert="horz" lIns="91440" tIns="45720" rIns="91440" bIns="45720" rtlCol="0" anchor="b"/>
          <a:lstStyle>
            <a:lvl1pPr algn="r">
              <a:defRPr sz="1200"/>
            </a:lvl1pPr>
          </a:lstStyle>
          <a:p>
            <a:fld id="{63766808-12DF-4FC0-8201-572AA2D65EC3}" type="slidenum">
              <a:rPr lang="en-US" smtClean="0"/>
              <a:t>‹#›</a:t>
            </a:fld>
            <a:endParaRPr lang="en-US"/>
          </a:p>
        </p:txBody>
      </p:sp>
    </p:spTree>
    <p:extLst>
      <p:ext uri="{BB962C8B-B14F-4D97-AF65-F5344CB8AC3E}">
        <p14:creationId xmlns:p14="http://schemas.microsoft.com/office/powerpoint/2010/main" val="1413782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4965"/>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5797838" y="0"/>
            <a:ext cx="4434999" cy="354965"/>
          </a:xfrm>
          <a:prstGeom prst="rect">
            <a:avLst/>
          </a:prstGeom>
        </p:spPr>
        <p:txBody>
          <a:bodyPr vert="horz" lIns="99048" tIns="49524" rIns="99048" bIns="49524" rtlCol="0"/>
          <a:lstStyle>
            <a:lvl1pPr algn="r">
              <a:defRPr sz="1300"/>
            </a:lvl1pPr>
          </a:lstStyle>
          <a:p>
            <a:fld id="{05783808-80F2-42D9-AA0A-D0C61233BC6A}" type="datetimeFigureOut">
              <a:rPr lang="en-US" smtClean="0"/>
              <a:pPr/>
              <a:t>8/9/2018</a:t>
            </a:fld>
            <a:endParaRPr lang="en-US"/>
          </a:p>
        </p:txBody>
      </p:sp>
      <p:sp>
        <p:nvSpPr>
          <p:cNvPr id="4" name="Slide Image Placeholder 3"/>
          <p:cNvSpPr>
            <a:spLocks noGrp="1" noRot="1" noChangeAspect="1"/>
          </p:cNvSpPr>
          <p:nvPr>
            <p:ph type="sldImg" idx="2"/>
          </p:nvPr>
        </p:nvSpPr>
        <p:spPr>
          <a:xfrm>
            <a:off x="2751138" y="531813"/>
            <a:ext cx="4732337" cy="2662237"/>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1023462" y="3372168"/>
            <a:ext cx="8187690" cy="3194685"/>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2692"/>
            <a:ext cx="4434999" cy="354965"/>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5797838" y="6742692"/>
            <a:ext cx="4434999" cy="354965"/>
          </a:xfrm>
          <a:prstGeom prst="rect">
            <a:avLst/>
          </a:prstGeom>
        </p:spPr>
        <p:txBody>
          <a:bodyPr vert="horz" lIns="99048" tIns="49524" rIns="99048" bIns="49524" rtlCol="0" anchor="b"/>
          <a:lstStyle>
            <a:lvl1pPr algn="r">
              <a:defRPr sz="1300"/>
            </a:lvl1pPr>
          </a:lstStyle>
          <a:p>
            <a:fld id="{EB35A275-1C82-4BEB-9EE5-E3620BBE4DC3}" type="slidenum">
              <a:rPr lang="en-US" smtClean="0"/>
              <a:pPr/>
              <a:t>‹#›</a:t>
            </a:fld>
            <a:endParaRPr lang="en-US"/>
          </a:p>
        </p:txBody>
      </p:sp>
    </p:spTree>
    <p:extLst>
      <p:ext uri="{BB962C8B-B14F-4D97-AF65-F5344CB8AC3E}">
        <p14:creationId xmlns:p14="http://schemas.microsoft.com/office/powerpoint/2010/main" val="99433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15FF1E-997E-410C-939B-CB88E40ADC24}" type="datetime1">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C26C8-EAEF-C748-8978-D05A878A9E97}"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44762-5FB2-413B-BF90-868E49C46766}" type="datetime1">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C26C8-EAEF-C748-8978-D05A878A9E97}"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8CE78-93CD-494F-BE3A-289AF95111A5}" type="datetime1">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C26C8-EAEF-C748-8978-D05A878A9E97}"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D83B3C-5A59-4035-A214-382449156A04}" type="datetime1">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C26C8-EAEF-C748-8978-D05A878A9E97}"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5"/>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7AC01-EDBA-43BC-A820-F79F3125A8BD}" type="datetime1">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C26C8-EAEF-C748-8978-D05A878A9E97}"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31795E-2429-494F-BA05-C77A27E965F5}" type="datetime1">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C26C8-EAEF-C748-8978-D05A878A9E97}"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4"/>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785AE9-1DA1-4236-83E5-88942A080523}" type="datetime1">
              <a:rPr lang="en-US" smtClean="0"/>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C26C8-EAEF-C748-8978-D05A878A9E97}"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6BED3C-F415-4A2E-A00A-337C4ED97D5C}" type="datetime1">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3C26C8-EAEF-C748-8978-D05A878A9E97}"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B6F62-2BC3-4285-BD0F-244721DB54DE}" type="datetime1">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3C26C8-EAEF-C748-8978-D05A878A9E97}"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04788"/>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EB358-4168-4F30-8A30-9564B315B219}" type="datetime1">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C26C8-EAEF-C748-8978-D05A878A9E97}"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46D99C-5DF4-4993-87D7-DB497B8DBBEA}" type="datetime1">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C26C8-EAEF-C748-8978-D05A878A9E97}"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Picture 2" descr="C:\Documents and Settings\name\Desktop\Pesentation\All back\linespay\01.png"/>
          <p:cNvPicPr>
            <a:picLocks noChangeAspect="1" noChangeArrowheads="1"/>
          </p:cNvPicPr>
          <p:nvPr/>
        </p:nvPicPr>
        <p:blipFill>
          <a:blip r:embed="rId14"/>
          <a:srcRect/>
          <a:stretch>
            <a:fillRect/>
          </a:stretch>
        </p:blipFill>
        <p:spPr bwMode="auto">
          <a:xfrm>
            <a:off x="0" y="0"/>
            <a:ext cx="9144000" cy="5162550"/>
          </a:xfrm>
          <a:prstGeom prst="rect">
            <a:avLst/>
          </a:prstGeom>
          <a:noFill/>
        </p:spPr>
      </p:pic>
      <p:sp>
        <p:nvSpPr>
          <p:cNvPr id="2" name="Title Placeholder 1"/>
          <p:cNvSpPr>
            <a:spLocks noGrp="1"/>
          </p:cNvSpPr>
          <p:nvPr>
            <p:ph type="title"/>
          </p:nvPr>
        </p:nvSpPr>
        <p:spPr>
          <a:xfrm>
            <a:off x="6172202" y="666749"/>
            <a:ext cx="2895598" cy="45720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1447800" y="1809750"/>
            <a:ext cx="7239000" cy="2438400"/>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CBE3F1-5683-4F91-91CF-8C7F44AE08C6}" type="datetime1">
              <a:rPr lang="en-US" smtClean="0"/>
              <a:t>8/9/2018</a:t>
            </a:fld>
            <a:endParaRPr lang="en-US"/>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3C26C8-EAEF-C748-8978-D05A878A9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hf hdr="0" ftr="0" dt="0"/>
  <p:txStyles>
    <p:titleStyle>
      <a:lvl1pPr algn="r" defTabSz="4572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25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52600" y="1869282"/>
            <a:ext cx="5791200" cy="1102519"/>
          </a:xfrm>
        </p:spPr>
        <p:txBody>
          <a:bodyPr/>
          <a:lstStyle/>
          <a:p>
            <a:pPr lvl="0" algn="ctr">
              <a:defRPr/>
            </a:pPr>
            <a:r>
              <a:rPr lang="en-US" sz="3200" b="1" dirty="0">
                <a:latin typeface="Cambria" pitchFamily="18" charset="0"/>
                <a:ea typeface="Dotum" pitchFamily="34" charset="-127"/>
              </a:rPr>
              <a:t>Centroid</a:t>
            </a:r>
            <a:br>
              <a:rPr lang="en-US" sz="3200" b="1" dirty="0">
                <a:latin typeface="Cambria" pitchFamily="18" charset="0"/>
                <a:ea typeface="Dotum" pitchFamily="34" charset="-127"/>
              </a:rPr>
            </a:br>
            <a:r>
              <a:rPr lang="en-US" sz="3200" b="1" dirty="0">
                <a:latin typeface="Cambria" pitchFamily="18" charset="0"/>
                <a:ea typeface="Dotum" pitchFamily="34" charset="-127"/>
              </a:rPr>
              <a:t>LC Management System</a:t>
            </a:r>
            <a:br>
              <a:rPr lang="en-US" sz="3200" b="1" dirty="0">
                <a:latin typeface="Cambria" pitchFamily="18" charset="0"/>
                <a:ea typeface="Dotum" pitchFamily="34" charset="-127"/>
              </a:rPr>
            </a:br>
            <a:endParaRPr lang="en-US" sz="2800" dirty="0">
              <a:latin typeface="Cambria" pitchFamily="18" charset="0"/>
              <a:ea typeface="Dotum" pitchFamily="34" charset="-127"/>
            </a:endParaRPr>
          </a:p>
        </p:txBody>
      </p:sp>
      <p:sp>
        <p:nvSpPr>
          <p:cNvPr id="7" name="Title 1"/>
          <p:cNvSpPr txBox="1">
            <a:spLocks/>
          </p:cNvSpPr>
          <p:nvPr/>
        </p:nvSpPr>
        <p:spPr>
          <a:xfrm>
            <a:off x="1676400" y="4552950"/>
            <a:ext cx="5257800" cy="457200"/>
          </a:xfrm>
          <a:prstGeom prst="rect">
            <a:avLst/>
          </a:prstGeom>
        </p:spPr>
        <p:txBody>
          <a:bodyPr anchor="ctr">
            <a:normAutofit fontScale="85000" lnSpcReduction="10000"/>
          </a:bodyPr>
          <a:lstStyle/>
          <a:p>
            <a:pPr algn="ctr" fontAlgn="auto">
              <a:spcAft>
                <a:spcPts val="0"/>
              </a:spcAft>
              <a:defRPr/>
            </a:pPr>
            <a:r>
              <a:rPr lang="en-US" b="1" i="1" dirty="0">
                <a:latin typeface="Cambria" pitchFamily="18" charset="0"/>
                <a:cs typeface="+mn-cs"/>
              </a:rPr>
              <a:t>© Copyright 2018,  All rights reserved. Divine IT Limited</a:t>
            </a:r>
            <a:endParaRPr lang="en-US" b="1" dirty="0">
              <a:latin typeface="Cambria" pitchFamily="18" charset="0"/>
              <a:ea typeface="Dotum" pitchFamily="34" charset="-127"/>
              <a:cs typeface="+mj-cs"/>
            </a:endParaRPr>
          </a:p>
        </p:txBody>
      </p:sp>
      <p:pic>
        <p:nvPicPr>
          <p:cNvPr id="1026" name="Picture 2" descr="http://www.divineit.net/uploaded/images/image_one/home/index/iso_certified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83842"/>
            <a:ext cx="927846" cy="42630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33C26C8-EAEF-C748-8978-D05A878A9E97}" type="slidenum">
              <a:rPr lang="en-US" smtClean="0"/>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742950"/>
            <a:ext cx="3200400" cy="457200"/>
          </a:xfrm>
        </p:spPr>
        <p:txBody>
          <a:bodyPr/>
          <a:lstStyle/>
          <a:p>
            <a:r>
              <a:rPr lang="en-US" sz="2800" dirty="0">
                <a:latin typeface="+mn-lt"/>
              </a:rPr>
              <a:t>Work Order &amp; Style Processing Features</a:t>
            </a:r>
          </a:p>
        </p:txBody>
      </p:sp>
      <p:sp>
        <p:nvSpPr>
          <p:cNvPr id="3" name="Slide Number Placeholder 2"/>
          <p:cNvSpPr>
            <a:spLocks noGrp="1"/>
          </p:cNvSpPr>
          <p:nvPr>
            <p:ph type="sldNum" sz="quarter" idx="12"/>
          </p:nvPr>
        </p:nvSpPr>
        <p:spPr/>
        <p:txBody>
          <a:bodyPr/>
          <a:lstStyle/>
          <a:p>
            <a:fld id="{D33C26C8-EAEF-C748-8978-D05A878A9E97}" type="slidenum">
              <a:rPr lang="en-US" smtClean="0"/>
              <a:pPr/>
              <a:t>10</a:t>
            </a:fld>
            <a:endParaRPr lang="en-US"/>
          </a:p>
        </p:txBody>
      </p:sp>
      <p:graphicFrame>
        <p:nvGraphicFramePr>
          <p:cNvPr id="6" name="Diagram 5"/>
          <p:cNvGraphicFramePr/>
          <p:nvPr>
            <p:extLst>
              <p:ext uri="{D42A27DB-BD31-4B8C-83A1-F6EECF244321}">
                <p14:modId xmlns:p14="http://schemas.microsoft.com/office/powerpoint/2010/main" val="892456460"/>
              </p:ext>
            </p:extLst>
          </p:nvPr>
        </p:nvGraphicFramePr>
        <p:xfrm>
          <a:off x="381000" y="666750"/>
          <a:ext cx="6934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079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514350"/>
            <a:ext cx="3200400" cy="990600"/>
          </a:xfrm>
        </p:spPr>
        <p:txBody>
          <a:bodyPr/>
          <a:lstStyle/>
          <a:p>
            <a:pPr algn="ctr"/>
            <a:r>
              <a:rPr lang="en-US" sz="2800" dirty="0"/>
              <a:t>PI / Indent Processing Features</a:t>
            </a:r>
          </a:p>
        </p:txBody>
      </p:sp>
      <p:sp>
        <p:nvSpPr>
          <p:cNvPr id="3" name="Slide Number Placeholder 2"/>
          <p:cNvSpPr>
            <a:spLocks noGrp="1"/>
          </p:cNvSpPr>
          <p:nvPr>
            <p:ph type="sldNum" sz="quarter" idx="12"/>
          </p:nvPr>
        </p:nvSpPr>
        <p:spPr/>
        <p:txBody>
          <a:bodyPr/>
          <a:lstStyle/>
          <a:p>
            <a:fld id="{D33C26C8-EAEF-C748-8978-D05A878A9E97}" type="slidenum">
              <a:rPr lang="en-US" smtClean="0"/>
              <a:pPr/>
              <a:t>11</a:t>
            </a:fld>
            <a:endParaRPr lang="en-US"/>
          </a:p>
        </p:txBody>
      </p:sp>
      <p:graphicFrame>
        <p:nvGraphicFramePr>
          <p:cNvPr id="5" name="Diagram 4"/>
          <p:cNvGraphicFramePr/>
          <p:nvPr>
            <p:extLst>
              <p:ext uri="{D42A27DB-BD31-4B8C-83A1-F6EECF244321}">
                <p14:modId xmlns:p14="http://schemas.microsoft.com/office/powerpoint/2010/main" val="2064244268"/>
              </p:ext>
            </p:extLst>
          </p:nvPr>
        </p:nvGraphicFramePr>
        <p:xfrm>
          <a:off x="381000" y="741300"/>
          <a:ext cx="7086600" cy="44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4984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514350"/>
            <a:ext cx="3200400" cy="990600"/>
          </a:xfrm>
        </p:spPr>
        <p:txBody>
          <a:bodyPr/>
          <a:lstStyle/>
          <a:p>
            <a:pPr algn="ctr"/>
            <a:r>
              <a:rPr lang="en-US" sz="2800" dirty="0"/>
              <a:t>Import LC Processing Features </a:t>
            </a:r>
          </a:p>
        </p:txBody>
      </p:sp>
      <p:sp>
        <p:nvSpPr>
          <p:cNvPr id="3" name="Slide Number Placeholder 2"/>
          <p:cNvSpPr>
            <a:spLocks noGrp="1"/>
          </p:cNvSpPr>
          <p:nvPr>
            <p:ph type="sldNum" sz="quarter" idx="12"/>
          </p:nvPr>
        </p:nvSpPr>
        <p:spPr/>
        <p:txBody>
          <a:bodyPr/>
          <a:lstStyle/>
          <a:p>
            <a:fld id="{D33C26C8-EAEF-C748-8978-D05A878A9E97}" type="slidenum">
              <a:rPr lang="en-US" smtClean="0"/>
              <a:pPr/>
              <a:t>12</a:t>
            </a:fld>
            <a:endParaRPr lang="en-US"/>
          </a:p>
        </p:txBody>
      </p:sp>
      <p:graphicFrame>
        <p:nvGraphicFramePr>
          <p:cNvPr id="6" name="Diagram 5"/>
          <p:cNvGraphicFramePr/>
          <p:nvPr>
            <p:extLst>
              <p:ext uri="{D42A27DB-BD31-4B8C-83A1-F6EECF244321}">
                <p14:modId xmlns:p14="http://schemas.microsoft.com/office/powerpoint/2010/main" val="3095937121"/>
              </p:ext>
            </p:extLst>
          </p:nvPr>
        </p:nvGraphicFramePr>
        <p:xfrm>
          <a:off x="228600" y="968608"/>
          <a:ext cx="7484176" cy="4117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79419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514350"/>
            <a:ext cx="3200400" cy="990600"/>
          </a:xfrm>
        </p:spPr>
        <p:txBody>
          <a:bodyPr/>
          <a:lstStyle/>
          <a:p>
            <a:pPr algn="ctr"/>
            <a:r>
              <a:rPr lang="en-US" sz="2800" dirty="0"/>
              <a:t>Import LC Processing Features </a:t>
            </a:r>
          </a:p>
        </p:txBody>
      </p:sp>
      <p:sp>
        <p:nvSpPr>
          <p:cNvPr id="3" name="Slide Number Placeholder 2"/>
          <p:cNvSpPr>
            <a:spLocks noGrp="1"/>
          </p:cNvSpPr>
          <p:nvPr>
            <p:ph type="sldNum" sz="quarter" idx="12"/>
          </p:nvPr>
        </p:nvSpPr>
        <p:spPr/>
        <p:txBody>
          <a:bodyPr/>
          <a:lstStyle/>
          <a:p>
            <a:fld id="{D33C26C8-EAEF-C748-8978-D05A878A9E97}" type="slidenum">
              <a:rPr lang="en-US" smtClean="0"/>
              <a:pPr/>
              <a:t>13</a:t>
            </a:fld>
            <a:endParaRPr lang="en-US"/>
          </a:p>
        </p:txBody>
      </p:sp>
      <p:graphicFrame>
        <p:nvGraphicFramePr>
          <p:cNvPr id="5" name="Diagram 4"/>
          <p:cNvGraphicFramePr/>
          <p:nvPr>
            <p:extLst>
              <p:ext uri="{D42A27DB-BD31-4B8C-83A1-F6EECF244321}">
                <p14:modId xmlns:p14="http://schemas.microsoft.com/office/powerpoint/2010/main" val="1461765700"/>
              </p:ext>
            </p:extLst>
          </p:nvPr>
        </p:nvGraphicFramePr>
        <p:xfrm>
          <a:off x="609600" y="1047750"/>
          <a:ext cx="7201836"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59593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514350"/>
            <a:ext cx="3200400" cy="990600"/>
          </a:xfrm>
        </p:spPr>
        <p:txBody>
          <a:bodyPr/>
          <a:lstStyle/>
          <a:p>
            <a:pPr algn="ctr"/>
            <a:r>
              <a:rPr lang="en-US" sz="2800" dirty="0"/>
              <a:t>Sales Contract Processing Features</a:t>
            </a:r>
          </a:p>
        </p:txBody>
      </p:sp>
      <p:sp>
        <p:nvSpPr>
          <p:cNvPr id="3" name="Slide Number Placeholder 2"/>
          <p:cNvSpPr>
            <a:spLocks noGrp="1"/>
          </p:cNvSpPr>
          <p:nvPr>
            <p:ph type="sldNum" sz="quarter" idx="12"/>
          </p:nvPr>
        </p:nvSpPr>
        <p:spPr/>
        <p:txBody>
          <a:bodyPr/>
          <a:lstStyle/>
          <a:p>
            <a:fld id="{D33C26C8-EAEF-C748-8978-D05A878A9E97}" type="slidenum">
              <a:rPr lang="en-US" smtClean="0"/>
              <a:pPr/>
              <a:t>14</a:t>
            </a:fld>
            <a:endParaRPr lang="en-US"/>
          </a:p>
        </p:txBody>
      </p:sp>
      <p:graphicFrame>
        <p:nvGraphicFramePr>
          <p:cNvPr id="6" name="Diagram 5"/>
          <p:cNvGraphicFramePr/>
          <p:nvPr>
            <p:extLst>
              <p:ext uri="{D42A27DB-BD31-4B8C-83A1-F6EECF244321}">
                <p14:modId xmlns:p14="http://schemas.microsoft.com/office/powerpoint/2010/main" val="775005466"/>
              </p:ext>
            </p:extLst>
          </p:nvPr>
        </p:nvGraphicFramePr>
        <p:xfrm>
          <a:off x="457200" y="821284"/>
          <a:ext cx="7162800" cy="4569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134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514350"/>
            <a:ext cx="3200400" cy="990600"/>
          </a:xfrm>
        </p:spPr>
        <p:txBody>
          <a:bodyPr/>
          <a:lstStyle/>
          <a:p>
            <a:pPr algn="ctr"/>
            <a:r>
              <a:rPr lang="en-US" sz="2800" dirty="0"/>
              <a:t>Sales Contract Processing Features</a:t>
            </a:r>
          </a:p>
        </p:txBody>
      </p:sp>
      <p:sp>
        <p:nvSpPr>
          <p:cNvPr id="3" name="Slide Number Placeholder 2"/>
          <p:cNvSpPr>
            <a:spLocks noGrp="1"/>
          </p:cNvSpPr>
          <p:nvPr>
            <p:ph type="sldNum" sz="quarter" idx="12"/>
          </p:nvPr>
        </p:nvSpPr>
        <p:spPr/>
        <p:txBody>
          <a:bodyPr/>
          <a:lstStyle/>
          <a:p>
            <a:fld id="{D33C26C8-EAEF-C748-8978-D05A878A9E97}" type="slidenum">
              <a:rPr lang="en-US" smtClean="0"/>
              <a:pPr/>
              <a:t>15</a:t>
            </a:fld>
            <a:endParaRPr lang="en-US"/>
          </a:p>
        </p:txBody>
      </p:sp>
      <p:graphicFrame>
        <p:nvGraphicFramePr>
          <p:cNvPr id="5" name="Diagram 4"/>
          <p:cNvGraphicFramePr/>
          <p:nvPr>
            <p:extLst>
              <p:ext uri="{D42A27DB-BD31-4B8C-83A1-F6EECF244321}">
                <p14:modId xmlns:p14="http://schemas.microsoft.com/office/powerpoint/2010/main" val="3557964397"/>
              </p:ext>
            </p:extLst>
          </p:nvPr>
        </p:nvGraphicFramePr>
        <p:xfrm>
          <a:off x="457200" y="971550"/>
          <a:ext cx="7162800" cy="4232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14012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514350"/>
            <a:ext cx="3200400" cy="990600"/>
          </a:xfrm>
        </p:spPr>
        <p:txBody>
          <a:bodyPr/>
          <a:lstStyle/>
          <a:p>
            <a:pPr algn="ctr"/>
            <a:r>
              <a:rPr lang="en-US" sz="2800" dirty="0"/>
              <a:t>Export LC Processing Features</a:t>
            </a:r>
          </a:p>
        </p:txBody>
      </p:sp>
      <p:sp>
        <p:nvSpPr>
          <p:cNvPr id="3" name="Slide Number Placeholder 2"/>
          <p:cNvSpPr>
            <a:spLocks noGrp="1"/>
          </p:cNvSpPr>
          <p:nvPr>
            <p:ph type="sldNum" sz="quarter" idx="12"/>
          </p:nvPr>
        </p:nvSpPr>
        <p:spPr/>
        <p:txBody>
          <a:bodyPr/>
          <a:lstStyle/>
          <a:p>
            <a:fld id="{D33C26C8-EAEF-C748-8978-D05A878A9E97}" type="slidenum">
              <a:rPr lang="en-US" smtClean="0"/>
              <a:pPr/>
              <a:t>16</a:t>
            </a:fld>
            <a:endParaRPr lang="en-US"/>
          </a:p>
        </p:txBody>
      </p:sp>
      <p:graphicFrame>
        <p:nvGraphicFramePr>
          <p:cNvPr id="6" name="Diagram 5"/>
          <p:cNvGraphicFramePr/>
          <p:nvPr>
            <p:extLst>
              <p:ext uri="{D42A27DB-BD31-4B8C-83A1-F6EECF244321}">
                <p14:modId xmlns:p14="http://schemas.microsoft.com/office/powerpoint/2010/main" val="2915626368"/>
              </p:ext>
            </p:extLst>
          </p:nvPr>
        </p:nvGraphicFramePr>
        <p:xfrm>
          <a:off x="609600" y="847724"/>
          <a:ext cx="6882486" cy="4391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0747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514350"/>
            <a:ext cx="3200400" cy="990600"/>
          </a:xfrm>
        </p:spPr>
        <p:txBody>
          <a:bodyPr/>
          <a:lstStyle/>
          <a:p>
            <a:pPr algn="ctr"/>
            <a:r>
              <a:rPr lang="en-US" sz="2800" dirty="0"/>
              <a:t>Export LC Processing Features</a:t>
            </a:r>
          </a:p>
        </p:txBody>
      </p:sp>
      <p:sp>
        <p:nvSpPr>
          <p:cNvPr id="3" name="Slide Number Placeholder 2"/>
          <p:cNvSpPr>
            <a:spLocks noGrp="1"/>
          </p:cNvSpPr>
          <p:nvPr>
            <p:ph type="sldNum" sz="quarter" idx="12"/>
          </p:nvPr>
        </p:nvSpPr>
        <p:spPr/>
        <p:txBody>
          <a:bodyPr/>
          <a:lstStyle/>
          <a:p>
            <a:fld id="{D33C26C8-EAEF-C748-8978-D05A878A9E97}" type="slidenum">
              <a:rPr lang="en-US" smtClean="0"/>
              <a:pPr/>
              <a:t>17</a:t>
            </a:fld>
            <a:endParaRPr lang="en-US"/>
          </a:p>
        </p:txBody>
      </p:sp>
      <p:graphicFrame>
        <p:nvGraphicFramePr>
          <p:cNvPr id="5" name="Diagram 4"/>
          <p:cNvGraphicFramePr/>
          <p:nvPr>
            <p:extLst>
              <p:ext uri="{D42A27DB-BD31-4B8C-83A1-F6EECF244321}">
                <p14:modId xmlns:p14="http://schemas.microsoft.com/office/powerpoint/2010/main" val="1151394409"/>
              </p:ext>
            </p:extLst>
          </p:nvPr>
        </p:nvGraphicFramePr>
        <p:xfrm>
          <a:off x="609600" y="929986"/>
          <a:ext cx="7162800" cy="4232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457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514350"/>
            <a:ext cx="3200400" cy="990600"/>
          </a:xfrm>
        </p:spPr>
        <p:txBody>
          <a:bodyPr/>
          <a:lstStyle/>
          <a:p>
            <a:pPr algn="ctr"/>
            <a:r>
              <a:rPr lang="en-US" sz="2800" dirty="0"/>
              <a:t>Indenting Process Features</a:t>
            </a:r>
          </a:p>
        </p:txBody>
      </p:sp>
      <p:sp>
        <p:nvSpPr>
          <p:cNvPr id="3" name="Slide Number Placeholder 2"/>
          <p:cNvSpPr>
            <a:spLocks noGrp="1"/>
          </p:cNvSpPr>
          <p:nvPr>
            <p:ph type="sldNum" sz="quarter" idx="12"/>
          </p:nvPr>
        </p:nvSpPr>
        <p:spPr/>
        <p:txBody>
          <a:bodyPr/>
          <a:lstStyle/>
          <a:p>
            <a:fld id="{D33C26C8-EAEF-C748-8978-D05A878A9E97}" type="slidenum">
              <a:rPr lang="en-US" smtClean="0"/>
              <a:pPr/>
              <a:t>18</a:t>
            </a:fld>
            <a:endParaRPr lang="en-US"/>
          </a:p>
        </p:txBody>
      </p:sp>
      <p:graphicFrame>
        <p:nvGraphicFramePr>
          <p:cNvPr id="6" name="Diagram 5"/>
          <p:cNvGraphicFramePr/>
          <p:nvPr>
            <p:extLst>
              <p:ext uri="{D42A27DB-BD31-4B8C-83A1-F6EECF244321}">
                <p14:modId xmlns:p14="http://schemas.microsoft.com/office/powerpoint/2010/main" val="3627490030"/>
              </p:ext>
            </p:extLst>
          </p:nvPr>
        </p:nvGraphicFramePr>
        <p:xfrm>
          <a:off x="595984" y="666750"/>
          <a:ext cx="740501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648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62600" y="666750"/>
            <a:ext cx="3581400" cy="457200"/>
          </a:xfrm>
        </p:spPr>
        <p:txBody>
          <a:bodyPr/>
          <a:lstStyle/>
          <a:p>
            <a:r>
              <a:rPr lang="en-US" dirty="0"/>
              <a:t>Management Report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52550"/>
            <a:ext cx="4495800" cy="2994553"/>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D33C26C8-EAEF-C748-8978-D05A878A9E97}" type="slidenum">
              <a:rPr lang="en-US" smtClean="0"/>
              <a:pPr/>
              <a:t>19</a:t>
            </a:fld>
            <a:endParaRPr lang="en-US"/>
          </a:p>
        </p:txBody>
      </p:sp>
    </p:spTree>
    <p:extLst>
      <p:ext uri="{BB962C8B-B14F-4D97-AF65-F5344CB8AC3E}">
        <p14:creationId xmlns:p14="http://schemas.microsoft.com/office/powerpoint/2010/main" val="38871698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sz="half" idx="1"/>
          </p:nvPr>
        </p:nvSpPr>
        <p:spPr/>
        <p:txBody>
          <a:bodyPr>
            <a:normAutofit lnSpcReduction="10000"/>
          </a:bodyPr>
          <a:lstStyle/>
          <a:p>
            <a:pPr>
              <a:buFont typeface="Arial" panose="020B0604020202020204" pitchFamily="34" charset="0"/>
              <a:buChar char="•"/>
            </a:pPr>
            <a:r>
              <a:rPr lang="en-US" dirty="0"/>
              <a:t>Introduction</a:t>
            </a:r>
          </a:p>
          <a:p>
            <a:pPr>
              <a:buFont typeface="Arial" panose="020B0604020202020204" pitchFamily="34" charset="0"/>
              <a:buChar char="•"/>
            </a:pPr>
            <a:r>
              <a:rPr lang="en-US" dirty="0"/>
              <a:t>Overview</a:t>
            </a:r>
          </a:p>
          <a:p>
            <a:pPr>
              <a:buFont typeface="Arial" panose="020B0604020202020204" pitchFamily="34" charset="0"/>
              <a:buChar char="•"/>
            </a:pPr>
            <a:r>
              <a:rPr lang="en-US" dirty="0"/>
              <a:t>Key Benefits</a:t>
            </a:r>
          </a:p>
          <a:p>
            <a:pPr>
              <a:buFont typeface="Arial" panose="020B0604020202020204" pitchFamily="34" charset="0"/>
              <a:buChar char="•"/>
            </a:pPr>
            <a:r>
              <a:rPr lang="en-US" dirty="0"/>
              <a:t>Focused Industry</a:t>
            </a:r>
          </a:p>
          <a:p>
            <a:pPr>
              <a:buFont typeface="Arial" panose="020B0604020202020204" pitchFamily="34" charset="0"/>
              <a:buChar char="•"/>
            </a:pPr>
            <a:r>
              <a:rPr lang="en-US" dirty="0"/>
              <a:t>Salient Features</a:t>
            </a:r>
          </a:p>
          <a:p>
            <a:pPr>
              <a:buFont typeface="Arial" panose="020B0604020202020204" pitchFamily="34" charset="0"/>
              <a:buChar char="•"/>
            </a:pPr>
            <a:r>
              <a:rPr lang="en-US" dirty="0"/>
              <a:t>Management Reports</a:t>
            </a:r>
          </a:p>
          <a:p>
            <a:pPr>
              <a:buFont typeface="Arial" panose="020B0604020202020204" pitchFamily="34" charset="0"/>
              <a:buChar char="•"/>
            </a:pPr>
            <a:r>
              <a:rPr lang="en-US" dirty="0"/>
              <a:t>3 Tier Architecture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2" name="Content Placeholder 1"/>
          <p:cNvSpPr>
            <a:spLocks noGrp="1"/>
          </p:cNvSpPr>
          <p:nvPr>
            <p:ph sz="half" idx="2"/>
          </p:nvPr>
        </p:nvSpPr>
        <p:spPr/>
        <p:txBody>
          <a:bodyPr>
            <a:normAutofit lnSpcReduction="10000"/>
          </a:bodyPr>
          <a:lstStyle/>
          <a:p>
            <a:pPr>
              <a:buFont typeface="Arial" panose="020B0604020202020204" pitchFamily="34" charset="0"/>
              <a:buChar char="•"/>
            </a:pPr>
            <a:r>
              <a:rPr lang="en-US" dirty="0"/>
              <a:t>Browser Preference</a:t>
            </a:r>
          </a:p>
          <a:p>
            <a:pPr>
              <a:buFont typeface="Arial" panose="020B0604020202020204" pitchFamily="34" charset="0"/>
              <a:buChar char="•"/>
            </a:pPr>
            <a:r>
              <a:rPr lang="en-US" dirty="0"/>
              <a:t>Project Implementation</a:t>
            </a:r>
          </a:p>
          <a:p>
            <a:pPr>
              <a:buFont typeface="Arial" panose="020B0604020202020204" pitchFamily="34" charset="0"/>
              <a:buChar char="•"/>
            </a:pPr>
            <a:r>
              <a:rPr lang="en-US" dirty="0"/>
              <a:t>Deliverables</a:t>
            </a:r>
          </a:p>
          <a:p>
            <a:pPr>
              <a:buFont typeface="Arial" panose="020B0604020202020204" pitchFamily="34" charset="0"/>
              <a:buChar char="•"/>
            </a:pPr>
            <a:r>
              <a:rPr lang="en-US" dirty="0"/>
              <a:t>Hosting Charges </a:t>
            </a:r>
          </a:p>
          <a:p>
            <a:pPr>
              <a:buFont typeface="Arial" panose="020B0604020202020204" pitchFamily="34" charset="0"/>
              <a:buChar char="•"/>
            </a:pPr>
            <a:r>
              <a:rPr lang="en-US" dirty="0"/>
              <a:t>Support Plan</a:t>
            </a:r>
          </a:p>
          <a:p>
            <a:pPr>
              <a:buFont typeface="Arial" panose="020B0604020202020204" pitchFamily="34" charset="0"/>
              <a:buChar char="•"/>
            </a:pPr>
            <a:r>
              <a:rPr lang="en-US" dirty="0"/>
              <a:t>Process Flow</a:t>
            </a:r>
          </a:p>
          <a:p>
            <a:pPr>
              <a:buFont typeface="Arial" panose="020B0604020202020204" pitchFamily="34" charset="0"/>
              <a:buChar char="•"/>
            </a:pPr>
            <a:r>
              <a:rPr lang="en-US" dirty="0"/>
              <a:t>Q&amp;A Session</a:t>
            </a:r>
          </a:p>
          <a:p>
            <a:endParaRPr lang="en-US" dirty="0"/>
          </a:p>
        </p:txBody>
      </p:sp>
      <p:sp>
        <p:nvSpPr>
          <p:cNvPr id="3" name="Slide Number Placeholder 2"/>
          <p:cNvSpPr>
            <a:spLocks noGrp="1"/>
          </p:cNvSpPr>
          <p:nvPr>
            <p:ph type="sldNum" sz="quarter" idx="12"/>
          </p:nvPr>
        </p:nvSpPr>
        <p:spPr/>
        <p:txBody>
          <a:bodyPr/>
          <a:lstStyle/>
          <a:p>
            <a:fld id="{D33C26C8-EAEF-C748-8978-D05A878A9E97}" type="slidenum">
              <a:rPr lang="en-US" smtClean="0"/>
              <a:pPr/>
              <a:t>2</a:t>
            </a:fld>
            <a:endParaRPr lang="en-US"/>
          </a:p>
        </p:txBody>
      </p:sp>
    </p:spTree>
    <p:extLst>
      <p:ext uri="{BB962C8B-B14F-4D97-AF65-F5344CB8AC3E}">
        <p14:creationId xmlns:p14="http://schemas.microsoft.com/office/powerpoint/2010/main" val="20289816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48400" y="666750"/>
            <a:ext cx="2895600" cy="457200"/>
          </a:xfrm>
        </p:spPr>
        <p:txBody>
          <a:bodyPr/>
          <a:lstStyle/>
          <a:p>
            <a:r>
              <a:rPr lang="en-US" sz="2400" dirty="0"/>
              <a:t>Management Report</a:t>
            </a:r>
          </a:p>
        </p:txBody>
      </p:sp>
      <p:sp>
        <p:nvSpPr>
          <p:cNvPr id="3" name="Slide Number Placeholder 2"/>
          <p:cNvSpPr>
            <a:spLocks noGrp="1"/>
          </p:cNvSpPr>
          <p:nvPr>
            <p:ph type="sldNum" sz="quarter" idx="12"/>
          </p:nvPr>
        </p:nvSpPr>
        <p:spPr/>
        <p:txBody>
          <a:bodyPr/>
          <a:lstStyle/>
          <a:p>
            <a:fld id="{D33C26C8-EAEF-C748-8978-D05A878A9E97}" type="slidenum">
              <a:rPr lang="en-US" smtClean="0"/>
              <a:pPr/>
              <a:t>20</a:t>
            </a:fld>
            <a:endParaRPr lang="en-US"/>
          </a:p>
        </p:txBody>
      </p:sp>
      <p:graphicFrame>
        <p:nvGraphicFramePr>
          <p:cNvPr id="5" name="Diagram 4"/>
          <p:cNvGraphicFramePr/>
          <p:nvPr>
            <p:extLst>
              <p:ext uri="{D42A27DB-BD31-4B8C-83A1-F6EECF244321}">
                <p14:modId xmlns:p14="http://schemas.microsoft.com/office/powerpoint/2010/main" val="1042781509"/>
              </p:ext>
            </p:extLst>
          </p:nvPr>
        </p:nvGraphicFramePr>
        <p:xfrm>
          <a:off x="990600" y="895350"/>
          <a:ext cx="6531428"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107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8372" y="666750"/>
            <a:ext cx="3545628" cy="457200"/>
          </a:xfrm>
        </p:spPr>
        <p:txBody>
          <a:bodyPr/>
          <a:lstStyle/>
          <a:p>
            <a:r>
              <a:rPr lang="en-US" sz="2400" dirty="0"/>
              <a:t>3 Tier Architecture</a:t>
            </a:r>
          </a:p>
        </p:txBody>
      </p:sp>
      <p:grpSp>
        <p:nvGrpSpPr>
          <p:cNvPr id="258" name="Group714"/>
          <p:cNvGrpSpPr/>
          <p:nvPr/>
        </p:nvGrpSpPr>
        <p:grpSpPr>
          <a:xfrm>
            <a:off x="920565" y="814216"/>
            <a:ext cx="7028154" cy="3884012"/>
            <a:chOff x="906609" y="1173619"/>
            <a:chExt cx="7028154" cy="3884012"/>
          </a:xfrm>
        </p:grpSpPr>
        <p:grpSp>
          <p:nvGrpSpPr>
            <p:cNvPr id="259" name="Internet Cloud"/>
            <p:cNvGrpSpPr/>
            <p:nvPr/>
          </p:nvGrpSpPr>
          <p:grpSpPr>
            <a:xfrm>
              <a:off x="4131118" y="2913850"/>
              <a:ext cx="1146154" cy="766099"/>
              <a:chOff x="5092362" y="3206818"/>
              <a:chExt cx="1412845" cy="843125"/>
            </a:xfrm>
          </p:grpSpPr>
          <p:sp>
            <p:nvSpPr>
              <p:cNvPr id="511" name="Freeform 510"/>
              <p:cNvSpPr/>
              <p:nvPr/>
            </p:nvSpPr>
            <p:spPr>
              <a:xfrm>
                <a:off x="5092362" y="3206818"/>
                <a:ext cx="942356" cy="580574"/>
              </a:xfrm>
              <a:custGeom>
                <a:avLst/>
                <a:gdLst/>
                <a:ahLst/>
                <a:cxnLst/>
                <a:rect l="0" t="0" r="0" b="0"/>
                <a:pathLst>
                  <a:path w="942356" h="580574">
                    <a:moveTo>
                      <a:pt x="104400" y="580574"/>
                    </a:moveTo>
                    <a:cubicBezTo>
                      <a:pt x="104400" y="580574"/>
                      <a:pt x="10681" y="486856"/>
                      <a:pt x="45596" y="402325"/>
                    </a:cubicBezTo>
                    <a:cubicBezTo>
                      <a:pt x="80511" y="317794"/>
                      <a:pt x="133802" y="308606"/>
                      <a:pt x="133802" y="308606"/>
                    </a:cubicBezTo>
                    <a:cubicBezTo>
                      <a:pt x="133802" y="308606"/>
                      <a:pt x="139315" y="257153"/>
                      <a:pt x="250491" y="197429"/>
                    </a:cubicBezTo>
                    <a:cubicBezTo>
                      <a:pt x="361667" y="137707"/>
                      <a:pt x="413120" y="161596"/>
                      <a:pt x="413120" y="161596"/>
                    </a:cubicBezTo>
                    <a:cubicBezTo>
                      <a:pt x="413120" y="161596"/>
                      <a:pt x="438848" y="86254"/>
                      <a:pt x="565644" y="58689"/>
                    </a:cubicBezTo>
                    <a:cubicBezTo>
                      <a:pt x="692439" y="31125"/>
                      <a:pt x="765944" y="123006"/>
                      <a:pt x="765944" y="123006"/>
                    </a:cubicBezTo>
                    <a:cubicBezTo>
                      <a:pt x="765944" y="123006"/>
                      <a:pt x="817398" y="113818"/>
                      <a:pt x="872527" y="139544"/>
                    </a:cubicBezTo>
                    <a:cubicBezTo>
                      <a:pt x="927655" y="165271"/>
                      <a:pt x="942356" y="197429"/>
                      <a:pt x="942356" y="197429"/>
                    </a:cubicBezTo>
                    <a:cubicBezTo>
                      <a:pt x="942356" y="197429"/>
                      <a:pt x="944655" y="131735"/>
                      <a:pt x="885390" y="106467"/>
                    </a:cubicBezTo>
                    <a:cubicBezTo>
                      <a:pt x="826127" y="81200"/>
                      <a:pt x="765944" y="86254"/>
                      <a:pt x="765944" y="86254"/>
                    </a:cubicBezTo>
                    <a:cubicBezTo>
                      <a:pt x="765944" y="86254"/>
                      <a:pt x="701627" y="-14816"/>
                      <a:pt x="585857" y="1723"/>
                    </a:cubicBezTo>
                    <a:cubicBezTo>
                      <a:pt x="470087" y="18261"/>
                      <a:pt x="394745" y="117493"/>
                      <a:pt x="394745" y="117493"/>
                    </a:cubicBezTo>
                    <a:cubicBezTo>
                      <a:pt x="394745" y="117493"/>
                      <a:pt x="291837" y="104630"/>
                      <a:pt x="201794" y="161596"/>
                    </a:cubicBezTo>
                    <a:cubicBezTo>
                      <a:pt x="111750" y="218562"/>
                      <a:pt x="108075" y="268178"/>
                      <a:pt x="108075" y="268178"/>
                    </a:cubicBezTo>
                    <a:cubicBezTo>
                      <a:pt x="108075" y="268178"/>
                      <a:pt x="18032" y="282879"/>
                      <a:pt x="1493" y="385786"/>
                    </a:cubicBezTo>
                    <a:cubicBezTo>
                      <a:pt x="-15046" y="488693"/>
                      <a:pt x="108075" y="580574"/>
                      <a:pt x="104400" y="580574"/>
                    </a:cubicBezTo>
                    <a:close/>
                  </a:path>
                </a:pathLst>
              </a:custGeom>
              <a:gradFill>
                <a:gsLst>
                  <a:gs pos="0">
                    <a:srgbClr val="A5BEDD"/>
                  </a:gs>
                  <a:gs pos="50000">
                    <a:srgbClr val="4D7FBC"/>
                  </a:gs>
                  <a:gs pos="100000">
                    <a:srgbClr val="305481"/>
                  </a:gs>
                </a:gsLst>
                <a:lin ang="18900000" scaled="0"/>
              </a:gradFill>
              <a:ln w="7600" cap="flat">
                <a:noFill/>
                <a:bevel/>
              </a:ln>
            </p:spPr>
          </p:sp>
          <p:sp>
            <p:nvSpPr>
              <p:cNvPr id="512" name="Freeform 511"/>
              <p:cNvSpPr/>
              <p:nvPr/>
            </p:nvSpPr>
            <p:spPr>
              <a:xfrm>
                <a:off x="5211923" y="3383575"/>
                <a:ext cx="1293284" cy="666369"/>
              </a:xfrm>
              <a:custGeom>
                <a:avLst/>
                <a:gdLst/>
                <a:ahLst/>
                <a:cxnLst/>
                <a:rect l="0" t="0" r="0" b="0"/>
                <a:pathLst>
                  <a:path w="1293284" h="666369">
                    <a:moveTo>
                      <a:pt x="111636" y="131850"/>
                    </a:moveTo>
                    <a:cubicBezTo>
                      <a:pt x="111636" y="131850"/>
                      <a:pt x="-37212" y="192491"/>
                      <a:pt x="8729" y="315612"/>
                    </a:cubicBezTo>
                    <a:cubicBezTo>
                      <a:pt x="54669" y="438733"/>
                      <a:pt x="157576" y="433220"/>
                      <a:pt x="157576" y="433220"/>
                    </a:cubicBezTo>
                    <a:cubicBezTo>
                      <a:pt x="157576" y="433220"/>
                      <a:pt x="157576" y="458947"/>
                      <a:pt x="183302" y="484673"/>
                    </a:cubicBezTo>
                    <a:cubicBezTo>
                      <a:pt x="209030" y="510401"/>
                      <a:pt x="220055" y="504888"/>
                      <a:pt x="220055" y="504888"/>
                    </a:cubicBezTo>
                    <a:cubicBezTo>
                      <a:pt x="220055" y="504888"/>
                      <a:pt x="218217" y="616983"/>
                      <a:pt x="363390" y="651897"/>
                    </a:cubicBezTo>
                    <a:cubicBezTo>
                      <a:pt x="508562" y="686813"/>
                      <a:pt x="532452" y="618820"/>
                      <a:pt x="532452" y="618820"/>
                    </a:cubicBezTo>
                    <a:cubicBezTo>
                      <a:pt x="532452" y="618820"/>
                      <a:pt x="550828" y="640872"/>
                      <a:pt x="616982" y="640872"/>
                    </a:cubicBezTo>
                    <a:cubicBezTo>
                      <a:pt x="683136" y="640872"/>
                      <a:pt x="692325" y="618820"/>
                      <a:pt x="690487" y="618820"/>
                    </a:cubicBezTo>
                    <a:cubicBezTo>
                      <a:pt x="690487" y="618820"/>
                      <a:pt x="866899" y="730913"/>
                      <a:pt x="1083737" y="611470"/>
                    </a:cubicBezTo>
                    <a:cubicBezTo>
                      <a:pt x="1300578" y="492024"/>
                      <a:pt x="1225234" y="343177"/>
                      <a:pt x="1225234" y="343177"/>
                    </a:cubicBezTo>
                    <a:cubicBezTo>
                      <a:pt x="1225234" y="343177"/>
                      <a:pt x="1296905" y="311937"/>
                      <a:pt x="1293284" y="205355"/>
                    </a:cubicBezTo>
                    <a:cubicBezTo>
                      <a:pt x="1289552" y="98773"/>
                      <a:pt x="1107627" y="95097"/>
                      <a:pt x="1107627" y="95097"/>
                    </a:cubicBezTo>
                    <a:cubicBezTo>
                      <a:pt x="1107627" y="95097"/>
                      <a:pt x="1109464" y="65695"/>
                      <a:pt x="1038715" y="26186"/>
                    </a:cubicBezTo>
                    <a:cubicBezTo>
                      <a:pt x="967968" y="-13323"/>
                      <a:pt x="907325" y="3216"/>
                      <a:pt x="907325" y="3216"/>
                    </a:cubicBezTo>
                    <a:cubicBezTo>
                      <a:pt x="907325" y="3216"/>
                      <a:pt x="1001045" y="-2297"/>
                      <a:pt x="1030446" y="39968"/>
                    </a:cubicBezTo>
                    <a:cubicBezTo>
                      <a:pt x="1059849" y="82234"/>
                      <a:pt x="1067199" y="98773"/>
                      <a:pt x="1067199" y="98773"/>
                    </a:cubicBezTo>
                    <a:lnTo>
                      <a:pt x="1116814" y="104285"/>
                    </a:lnTo>
                    <a:cubicBezTo>
                      <a:pt x="1116814" y="104285"/>
                      <a:pt x="1265662" y="120824"/>
                      <a:pt x="1245448" y="218218"/>
                    </a:cubicBezTo>
                    <a:cubicBezTo>
                      <a:pt x="1225234" y="315612"/>
                      <a:pt x="1179294" y="330313"/>
                      <a:pt x="1179294" y="330313"/>
                    </a:cubicBezTo>
                    <a:cubicBezTo>
                      <a:pt x="1179294" y="330313"/>
                      <a:pt x="1261068" y="470892"/>
                      <a:pt x="1038715" y="582068"/>
                    </a:cubicBezTo>
                    <a:cubicBezTo>
                      <a:pt x="816364" y="693244"/>
                      <a:pt x="752966" y="618820"/>
                      <a:pt x="752966" y="618820"/>
                    </a:cubicBezTo>
                    <a:cubicBezTo>
                      <a:pt x="752966" y="618820"/>
                      <a:pt x="857710" y="605957"/>
                      <a:pt x="912839" y="504888"/>
                    </a:cubicBezTo>
                    <a:cubicBezTo>
                      <a:pt x="967968" y="403818"/>
                      <a:pt x="907325" y="313774"/>
                      <a:pt x="907325" y="313774"/>
                    </a:cubicBezTo>
                    <a:cubicBezTo>
                      <a:pt x="907325" y="313774"/>
                      <a:pt x="944078" y="409331"/>
                      <a:pt x="880680" y="472729"/>
                    </a:cubicBezTo>
                    <a:cubicBezTo>
                      <a:pt x="817283" y="536127"/>
                      <a:pt x="761235" y="549910"/>
                      <a:pt x="763072" y="548072"/>
                    </a:cubicBezTo>
                    <a:cubicBezTo>
                      <a:pt x="763072" y="548072"/>
                      <a:pt x="712539" y="541640"/>
                      <a:pt x="697837" y="541640"/>
                    </a:cubicBezTo>
                    <a:cubicBezTo>
                      <a:pt x="683136" y="541640"/>
                      <a:pt x="639034" y="521426"/>
                      <a:pt x="639034" y="521426"/>
                    </a:cubicBezTo>
                    <a:lnTo>
                      <a:pt x="561853" y="558179"/>
                    </a:lnTo>
                    <a:lnTo>
                      <a:pt x="431381" y="558179"/>
                    </a:lnTo>
                    <a:cubicBezTo>
                      <a:pt x="431381" y="558179"/>
                      <a:pt x="363390" y="545316"/>
                      <a:pt x="333988" y="521426"/>
                    </a:cubicBezTo>
                    <a:cubicBezTo>
                      <a:pt x="304587" y="497537"/>
                      <a:pt x="293560" y="451596"/>
                      <a:pt x="293560" y="451596"/>
                    </a:cubicBezTo>
                    <a:lnTo>
                      <a:pt x="297235" y="499375"/>
                    </a:lnTo>
                    <a:cubicBezTo>
                      <a:pt x="297235" y="499375"/>
                      <a:pt x="356040" y="561854"/>
                      <a:pt x="388197" y="575636"/>
                    </a:cubicBezTo>
                    <a:cubicBezTo>
                      <a:pt x="420356" y="589418"/>
                      <a:pt x="453433" y="611470"/>
                      <a:pt x="453433" y="611470"/>
                    </a:cubicBezTo>
                    <a:cubicBezTo>
                      <a:pt x="453433" y="611470"/>
                      <a:pt x="392792" y="618820"/>
                      <a:pt x="333988" y="600444"/>
                    </a:cubicBezTo>
                    <a:cubicBezTo>
                      <a:pt x="275184" y="582068"/>
                      <a:pt x="240269" y="504888"/>
                      <a:pt x="240269" y="504888"/>
                    </a:cubicBezTo>
                    <a:cubicBezTo>
                      <a:pt x="240269" y="504888"/>
                      <a:pt x="210867" y="479161"/>
                      <a:pt x="203516" y="451596"/>
                    </a:cubicBezTo>
                    <a:cubicBezTo>
                      <a:pt x="196167" y="424032"/>
                      <a:pt x="175953" y="420357"/>
                      <a:pt x="175033" y="415763"/>
                    </a:cubicBezTo>
                    <a:cubicBezTo>
                      <a:pt x="174115" y="411169"/>
                      <a:pt x="74883" y="390955"/>
                      <a:pt x="48238" y="323881"/>
                    </a:cubicBezTo>
                    <a:cubicBezTo>
                      <a:pt x="21592" y="256808"/>
                      <a:pt x="111636" y="135525"/>
                      <a:pt x="111636" y="131850"/>
                    </a:cubicBezTo>
                    <a:close/>
                  </a:path>
                </a:pathLst>
              </a:custGeom>
              <a:gradFill>
                <a:gsLst>
                  <a:gs pos="0">
                    <a:srgbClr val="A5BEDD"/>
                  </a:gs>
                  <a:gs pos="50000">
                    <a:srgbClr val="4D7FBC"/>
                  </a:gs>
                  <a:gs pos="100000">
                    <a:srgbClr val="305481"/>
                  </a:gs>
                </a:gsLst>
                <a:lin ang="18900000" scaled="0"/>
              </a:gradFill>
              <a:ln w="7600" cap="flat">
                <a:noFill/>
                <a:bevel/>
              </a:ln>
            </p:spPr>
          </p:sp>
          <p:sp>
            <p:nvSpPr>
              <p:cNvPr id="513" name="Freeform 512"/>
              <p:cNvSpPr/>
              <p:nvPr/>
            </p:nvSpPr>
            <p:spPr>
              <a:xfrm>
                <a:off x="5228116" y="3798418"/>
                <a:ext cx="89067" cy="97509"/>
              </a:xfrm>
              <a:custGeom>
                <a:avLst/>
                <a:gdLst/>
                <a:ahLst/>
                <a:cxnLst/>
                <a:rect l="0" t="0" r="0" b="0"/>
                <a:pathLst>
                  <a:path w="89067" h="97509">
                    <a:moveTo>
                      <a:pt x="-115" y="0"/>
                    </a:moveTo>
                    <a:cubicBezTo>
                      <a:pt x="31125" y="99232"/>
                      <a:pt x="89067" y="97394"/>
                      <a:pt x="89067" y="97394"/>
                    </a:cubicBezTo>
                    <a:cubicBezTo>
                      <a:pt x="89067" y="97394"/>
                      <a:pt x="34800" y="75343"/>
                      <a:pt x="29287" y="14701"/>
                    </a:cubicBezTo>
                    <a:lnTo>
                      <a:pt x="-115" y="0"/>
                    </a:lnTo>
                    <a:close/>
                  </a:path>
                </a:pathLst>
              </a:custGeom>
              <a:gradFill>
                <a:gsLst>
                  <a:gs pos="0">
                    <a:srgbClr val="A5BEDD"/>
                  </a:gs>
                  <a:gs pos="50000">
                    <a:srgbClr val="4D7FBC"/>
                  </a:gs>
                  <a:gs pos="100000">
                    <a:srgbClr val="305481"/>
                  </a:gs>
                </a:gsLst>
                <a:lin ang="18900000" scaled="0"/>
              </a:gradFill>
              <a:ln w="7600" cap="flat">
                <a:noFill/>
                <a:bevel/>
              </a:ln>
            </p:spPr>
          </p:sp>
          <p:sp>
            <p:nvSpPr>
              <p:cNvPr id="514" name="Freeform 513"/>
              <p:cNvSpPr/>
              <p:nvPr/>
            </p:nvSpPr>
            <p:spPr>
              <a:xfrm>
                <a:off x="5340785" y="3323623"/>
                <a:ext cx="1028494" cy="633463"/>
              </a:xfrm>
              <a:custGeom>
                <a:avLst/>
                <a:gdLst/>
                <a:ahLst/>
                <a:cxnLst/>
                <a:rect l="0" t="0" r="0" b="0"/>
                <a:pathLst>
                  <a:path w="1028494" h="633463">
                    <a:moveTo>
                      <a:pt x="157346" y="498743"/>
                    </a:moveTo>
                    <a:cubicBezTo>
                      <a:pt x="157346" y="498743"/>
                      <a:pt x="48927" y="471121"/>
                      <a:pt x="19525" y="403128"/>
                    </a:cubicBezTo>
                    <a:cubicBezTo>
                      <a:pt x="-9877" y="335136"/>
                      <a:pt x="87517" y="252443"/>
                      <a:pt x="87517" y="252443"/>
                    </a:cubicBezTo>
                    <a:cubicBezTo>
                      <a:pt x="87517" y="252443"/>
                      <a:pt x="43414" y="50305"/>
                      <a:pt x="287817" y="20903"/>
                    </a:cubicBezTo>
                    <a:cubicBezTo>
                      <a:pt x="532220" y="-8499"/>
                      <a:pt x="603888" y="92570"/>
                      <a:pt x="603888" y="92570"/>
                    </a:cubicBezTo>
                    <a:cubicBezTo>
                      <a:pt x="603888" y="92570"/>
                      <a:pt x="879648" y="103595"/>
                      <a:pt x="879648" y="281846"/>
                    </a:cubicBezTo>
                    <a:cubicBezTo>
                      <a:pt x="879648" y="281846"/>
                      <a:pt x="998982" y="368214"/>
                      <a:pt x="956712" y="458258"/>
                    </a:cubicBezTo>
                    <a:cubicBezTo>
                      <a:pt x="914447" y="548301"/>
                      <a:pt x="815216" y="550139"/>
                      <a:pt x="815216" y="550139"/>
                    </a:cubicBezTo>
                    <a:lnTo>
                      <a:pt x="668205" y="627433"/>
                    </a:lnTo>
                    <a:cubicBezTo>
                      <a:pt x="668205" y="627433"/>
                      <a:pt x="782138" y="660398"/>
                      <a:pt x="861156" y="572190"/>
                    </a:cubicBezTo>
                    <a:cubicBezTo>
                      <a:pt x="861156" y="572190"/>
                      <a:pt x="1024703" y="579540"/>
                      <a:pt x="1028494" y="443556"/>
                    </a:cubicBezTo>
                    <a:cubicBezTo>
                      <a:pt x="1032053" y="307572"/>
                      <a:pt x="930985" y="281846"/>
                      <a:pt x="930985" y="281846"/>
                    </a:cubicBezTo>
                    <a:cubicBezTo>
                      <a:pt x="930985" y="281846"/>
                      <a:pt x="960388" y="182614"/>
                      <a:pt x="809703" y="110947"/>
                    </a:cubicBezTo>
                    <a:cubicBezTo>
                      <a:pt x="659017" y="39279"/>
                      <a:pt x="631452" y="79707"/>
                      <a:pt x="631452" y="79707"/>
                    </a:cubicBezTo>
                    <a:cubicBezTo>
                      <a:pt x="631452" y="79707"/>
                      <a:pt x="594701" y="-8499"/>
                      <a:pt x="392562" y="689"/>
                    </a:cubicBezTo>
                    <a:cubicBezTo>
                      <a:pt x="190424" y="9877"/>
                      <a:pt x="144483" y="65006"/>
                      <a:pt x="144483" y="65006"/>
                    </a:cubicBezTo>
                    <a:cubicBezTo>
                      <a:pt x="144483" y="65006"/>
                      <a:pt x="69141" y="118297"/>
                      <a:pt x="78329" y="226717"/>
                    </a:cubicBezTo>
                    <a:lnTo>
                      <a:pt x="78329" y="252443"/>
                    </a:lnTo>
                    <a:cubicBezTo>
                      <a:pt x="78329" y="252443"/>
                      <a:pt x="-22741" y="309410"/>
                      <a:pt x="4824" y="392103"/>
                    </a:cubicBezTo>
                    <a:cubicBezTo>
                      <a:pt x="32388" y="474796"/>
                      <a:pt x="157346" y="498743"/>
                      <a:pt x="157346" y="498743"/>
                    </a:cubicBezTo>
                    <a:close/>
                  </a:path>
                </a:pathLst>
              </a:custGeom>
              <a:gradFill>
                <a:gsLst>
                  <a:gs pos="0">
                    <a:srgbClr val="A5BEDD"/>
                  </a:gs>
                  <a:gs pos="50000">
                    <a:srgbClr val="4D7FBC"/>
                  </a:gs>
                  <a:gs pos="100000">
                    <a:srgbClr val="305481"/>
                  </a:gs>
                </a:gsLst>
                <a:lin ang="18900000" scaled="0"/>
              </a:gradFill>
              <a:ln w="7600" cap="flat">
                <a:noFill/>
                <a:bevel/>
              </a:ln>
            </p:spPr>
          </p:sp>
          <p:sp>
            <p:nvSpPr>
              <p:cNvPr id="515" name="Freeform 514"/>
              <p:cNvSpPr/>
              <p:nvPr/>
            </p:nvSpPr>
            <p:spPr>
              <a:xfrm>
                <a:off x="5446736" y="3680926"/>
                <a:ext cx="172794" cy="251697"/>
              </a:xfrm>
              <a:custGeom>
                <a:avLst/>
                <a:gdLst/>
                <a:ahLst/>
                <a:cxnLst/>
                <a:rect l="0" t="0" r="0" b="0"/>
                <a:pathLst>
                  <a:path w="172794" h="251697">
                    <a:moveTo>
                      <a:pt x="14644" y="0"/>
                    </a:moveTo>
                    <a:cubicBezTo>
                      <a:pt x="14644" y="0"/>
                      <a:pt x="0" y="110143"/>
                      <a:pt x="75285" y="137707"/>
                    </a:cubicBezTo>
                    <a:cubicBezTo>
                      <a:pt x="150627" y="165271"/>
                      <a:pt x="132251" y="156083"/>
                      <a:pt x="132251" y="156083"/>
                    </a:cubicBezTo>
                    <a:lnTo>
                      <a:pt x="124901" y="181810"/>
                    </a:lnTo>
                    <a:cubicBezTo>
                      <a:pt x="124901" y="181810"/>
                      <a:pt x="121226" y="227751"/>
                      <a:pt x="172794" y="251697"/>
                    </a:cubicBezTo>
                    <a:cubicBezTo>
                      <a:pt x="172794" y="251697"/>
                      <a:pt x="137764" y="246127"/>
                      <a:pt x="115713" y="213050"/>
                    </a:cubicBezTo>
                    <a:cubicBezTo>
                      <a:pt x="93661" y="179972"/>
                      <a:pt x="110200" y="183648"/>
                      <a:pt x="110200" y="183648"/>
                    </a:cubicBezTo>
                    <a:cubicBezTo>
                      <a:pt x="110200" y="183648"/>
                      <a:pt x="33020" y="157921"/>
                      <a:pt x="9131" y="99117"/>
                    </a:cubicBezTo>
                    <a:cubicBezTo>
                      <a:pt x="-14758" y="40313"/>
                      <a:pt x="14644" y="0"/>
                      <a:pt x="14644" y="0"/>
                    </a:cubicBezTo>
                    <a:close/>
                  </a:path>
                </a:pathLst>
              </a:custGeom>
              <a:gradFill>
                <a:gsLst>
                  <a:gs pos="0">
                    <a:srgbClr val="A5BEDD"/>
                  </a:gs>
                  <a:gs pos="50000">
                    <a:srgbClr val="4D7FBC"/>
                  </a:gs>
                  <a:gs pos="100000">
                    <a:srgbClr val="305481"/>
                  </a:gs>
                </a:gsLst>
                <a:lin ang="18900000" scaled="0"/>
              </a:gradFill>
              <a:ln w="7600" cap="flat">
                <a:noFill/>
                <a:bevel/>
              </a:ln>
            </p:spPr>
          </p:sp>
        </p:grpSp>
        <p:grpSp>
          <p:nvGrpSpPr>
            <p:cNvPr id="260" name="Web server"/>
            <p:cNvGrpSpPr/>
            <p:nvPr/>
          </p:nvGrpSpPr>
          <p:grpSpPr>
            <a:xfrm>
              <a:off x="2398638" y="2098980"/>
              <a:ext cx="801503" cy="966795"/>
              <a:chOff x="2956763" y="2310018"/>
              <a:chExt cx="988000" cy="1064000"/>
            </a:xfrm>
          </p:grpSpPr>
          <p:grpSp>
            <p:nvGrpSpPr>
              <p:cNvPr id="465" name="Group 464"/>
              <p:cNvGrpSpPr/>
              <p:nvPr/>
            </p:nvGrpSpPr>
            <p:grpSpPr>
              <a:xfrm>
                <a:off x="2956763" y="2310696"/>
                <a:ext cx="873286" cy="1062647"/>
                <a:chOff x="2956763" y="2310696"/>
                <a:chExt cx="873286" cy="1062647"/>
              </a:xfrm>
            </p:grpSpPr>
            <p:sp>
              <p:nvSpPr>
                <p:cNvPr id="478" name="Freeform 477"/>
                <p:cNvSpPr/>
                <p:nvPr/>
              </p:nvSpPr>
              <p:spPr>
                <a:xfrm>
                  <a:off x="3143743" y="2369219"/>
                  <a:ext cx="685998" cy="997272"/>
                </a:xfrm>
                <a:custGeom>
                  <a:avLst/>
                  <a:gdLst/>
                  <a:ahLst/>
                  <a:cxnLst/>
                  <a:rect l="0" t="0" r="0" b="0"/>
                  <a:pathLst>
                    <a:path w="685998" h="997272">
                      <a:moveTo>
                        <a:pt x="0" y="184967"/>
                      </a:moveTo>
                      <a:cubicBezTo>
                        <a:pt x="9765" y="180104"/>
                        <a:pt x="654758" y="0"/>
                        <a:pt x="654758" y="0"/>
                      </a:cubicBezTo>
                      <a:cubicBezTo>
                        <a:pt x="654758" y="0"/>
                        <a:pt x="663420" y="0"/>
                        <a:pt x="674000" y="18160"/>
                      </a:cubicBezTo>
                      <a:cubicBezTo>
                        <a:pt x="685998" y="38802"/>
                        <a:pt x="685998" y="83808"/>
                        <a:pt x="685998" y="134870"/>
                      </a:cubicBezTo>
                      <a:cubicBezTo>
                        <a:pt x="685998" y="155942"/>
                        <a:pt x="684100" y="728484"/>
                        <a:pt x="684100" y="743067"/>
                      </a:cubicBezTo>
                      <a:cubicBezTo>
                        <a:pt x="684100" y="757655"/>
                        <a:pt x="684100" y="801428"/>
                        <a:pt x="652274" y="819257"/>
                      </a:cubicBezTo>
                      <a:cubicBezTo>
                        <a:pt x="624532" y="837087"/>
                        <a:pt x="159931" y="997272"/>
                        <a:pt x="159931" y="997272"/>
                      </a:cubicBezTo>
                      <a:lnTo>
                        <a:pt x="0" y="184967"/>
                      </a:lnTo>
                      <a:close/>
                    </a:path>
                  </a:pathLst>
                </a:custGeom>
                <a:gradFill>
                  <a:gsLst>
                    <a:gs pos="18000">
                      <a:srgbClr val="262626"/>
                    </a:gs>
                    <a:gs pos="100000">
                      <a:srgbClr val="BFBFBF"/>
                    </a:gs>
                  </a:gsLst>
                  <a:lin ang="5400000" scaled="0"/>
                </a:gradFill>
                <a:ln w="7600" cap="flat">
                  <a:noFill/>
                  <a:bevel/>
                </a:ln>
              </p:spPr>
            </p:sp>
            <p:sp>
              <p:nvSpPr>
                <p:cNvPr id="479" name="Freeform 478"/>
                <p:cNvSpPr/>
                <p:nvPr/>
              </p:nvSpPr>
              <p:spPr>
                <a:xfrm>
                  <a:off x="2988922" y="2310657"/>
                  <a:ext cx="812774" cy="214108"/>
                </a:xfrm>
                <a:custGeom>
                  <a:avLst/>
                  <a:gdLst/>
                  <a:ahLst/>
                  <a:cxnLst/>
                  <a:rect l="0" t="0" r="0" b="0"/>
                  <a:pathLst>
                    <a:path w="812774" h="214108">
                      <a:moveTo>
                        <a:pt x="0" y="160093"/>
                      </a:moveTo>
                      <a:cubicBezTo>
                        <a:pt x="0" y="160093"/>
                        <a:pt x="446385" y="27893"/>
                        <a:pt x="494465" y="7995"/>
                      </a:cubicBezTo>
                      <a:cubicBezTo>
                        <a:pt x="522735" y="-3705"/>
                        <a:pt x="549665" y="-1517"/>
                        <a:pt x="574636" y="4034"/>
                      </a:cubicBezTo>
                      <a:cubicBezTo>
                        <a:pt x="610825" y="12079"/>
                        <a:pt x="812774" y="59474"/>
                        <a:pt x="812774" y="59474"/>
                      </a:cubicBezTo>
                      <a:lnTo>
                        <a:pt x="314011" y="213746"/>
                      </a:lnTo>
                      <a:lnTo>
                        <a:pt x="0" y="160093"/>
                      </a:lnTo>
                      <a:close/>
                    </a:path>
                  </a:pathLst>
                </a:custGeom>
                <a:gradFill>
                  <a:gsLst>
                    <a:gs pos="0">
                      <a:srgbClr val="A5A5A5"/>
                    </a:gs>
                    <a:gs pos="100000">
                      <a:srgbClr val="E0E0E0"/>
                    </a:gs>
                  </a:gsLst>
                  <a:lin ang="0" scaled="0"/>
                </a:gradFill>
                <a:ln w="7600" cap="flat">
                  <a:noFill/>
                  <a:bevel/>
                </a:ln>
              </p:spPr>
            </p:sp>
            <p:sp>
              <p:nvSpPr>
                <p:cNvPr id="480" name="Freeform 479"/>
                <p:cNvSpPr/>
                <p:nvPr/>
              </p:nvSpPr>
              <p:spPr>
                <a:xfrm>
                  <a:off x="2956575" y="2470066"/>
                  <a:ext cx="370251" cy="903062"/>
                </a:xfrm>
                <a:custGeom>
                  <a:avLst/>
                  <a:gdLst/>
                  <a:ahLst/>
                  <a:cxnLst/>
                  <a:rect l="0" t="0" r="0" b="0"/>
                  <a:pathLst>
                    <a:path w="370251" h="903062">
                      <a:moveTo>
                        <a:pt x="0" y="115053"/>
                      </a:moveTo>
                      <a:lnTo>
                        <a:pt x="0" y="34004"/>
                      </a:lnTo>
                      <a:cubicBezTo>
                        <a:pt x="0" y="34004"/>
                        <a:pt x="5864" y="0"/>
                        <a:pt x="50744" y="0"/>
                      </a:cubicBezTo>
                      <a:cubicBezTo>
                        <a:pt x="95622" y="0"/>
                        <a:pt x="274244" y="38498"/>
                        <a:pt x="310964" y="46603"/>
                      </a:cubicBezTo>
                      <a:cubicBezTo>
                        <a:pt x="347685" y="54708"/>
                        <a:pt x="370251" y="66866"/>
                        <a:pt x="370251" y="127652"/>
                      </a:cubicBezTo>
                      <a:cubicBezTo>
                        <a:pt x="370251" y="188438"/>
                        <a:pt x="370251" y="816118"/>
                        <a:pt x="370251" y="848540"/>
                      </a:cubicBezTo>
                      <a:cubicBezTo>
                        <a:pt x="370251" y="880962"/>
                        <a:pt x="357384" y="903062"/>
                        <a:pt x="310964" y="903062"/>
                      </a:cubicBezTo>
                      <a:cubicBezTo>
                        <a:pt x="250811" y="893137"/>
                        <a:pt x="59056" y="857067"/>
                        <a:pt x="38656" y="850987"/>
                      </a:cubicBezTo>
                      <a:cubicBezTo>
                        <a:pt x="18256" y="844907"/>
                        <a:pt x="4232" y="820595"/>
                        <a:pt x="4232" y="796282"/>
                      </a:cubicBezTo>
                      <a:cubicBezTo>
                        <a:pt x="4232" y="771962"/>
                        <a:pt x="0" y="123157"/>
                        <a:pt x="0" y="115053"/>
                      </a:cubicBezTo>
                      <a:close/>
                    </a:path>
                  </a:pathLst>
                </a:custGeom>
                <a:gradFill>
                  <a:gsLst>
                    <a:gs pos="0">
                      <a:srgbClr val="F2F2F2"/>
                    </a:gs>
                    <a:gs pos="100000">
                      <a:srgbClr val="D8D8D8"/>
                    </a:gs>
                  </a:gsLst>
                  <a:lin ang="5400000" scaled="0"/>
                </a:gradFill>
                <a:ln w="7600" cap="flat">
                  <a:noFill/>
                  <a:bevel/>
                </a:ln>
              </p:spPr>
            </p:sp>
            <p:sp>
              <p:nvSpPr>
                <p:cNvPr id="481" name="Freeform 480"/>
                <p:cNvSpPr/>
                <p:nvPr/>
              </p:nvSpPr>
              <p:spPr>
                <a:xfrm>
                  <a:off x="2980163" y="2496224"/>
                  <a:ext cx="322058" cy="843790"/>
                </a:xfrm>
                <a:custGeom>
                  <a:avLst/>
                  <a:gdLst/>
                  <a:ahLst/>
                  <a:cxnLst/>
                  <a:rect l="0" t="0" r="0" b="0"/>
                  <a:pathLst>
                    <a:path w="322058" h="843790">
                      <a:moveTo>
                        <a:pt x="0" y="115241"/>
                      </a:moveTo>
                      <a:lnTo>
                        <a:pt x="0" y="34192"/>
                      </a:lnTo>
                      <a:cubicBezTo>
                        <a:pt x="0" y="34192"/>
                        <a:pt x="5864" y="0"/>
                        <a:pt x="50744" y="0"/>
                      </a:cubicBezTo>
                      <a:cubicBezTo>
                        <a:pt x="95622" y="8485"/>
                        <a:pt x="226180" y="34192"/>
                        <a:pt x="262898" y="42297"/>
                      </a:cubicBezTo>
                      <a:cubicBezTo>
                        <a:pt x="299618" y="50402"/>
                        <a:pt x="322058" y="62560"/>
                        <a:pt x="322058" y="123346"/>
                      </a:cubicBezTo>
                      <a:cubicBezTo>
                        <a:pt x="322058" y="184133"/>
                        <a:pt x="322058" y="753496"/>
                        <a:pt x="322058" y="785916"/>
                      </a:cubicBezTo>
                      <a:cubicBezTo>
                        <a:pt x="322058" y="818338"/>
                        <a:pt x="301038" y="843790"/>
                        <a:pt x="262898" y="843790"/>
                      </a:cubicBezTo>
                      <a:cubicBezTo>
                        <a:pt x="215799" y="834556"/>
                        <a:pt x="58467" y="799710"/>
                        <a:pt x="38067" y="793630"/>
                      </a:cubicBezTo>
                      <a:cubicBezTo>
                        <a:pt x="17668" y="787550"/>
                        <a:pt x="3643" y="763238"/>
                        <a:pt x="3643" y="738921"/>
                      </a:cubicBezTo>
                      <a:cubicBezTo>
                        <a:pt x="3643" y="714607"/>
                        <a:pt x="0" y="123346"/>
                        <a:pt x="0" y="115241"/>
                      </a:cubicBezTo>
                      <a:close/>
                    </a:path>
                  </a:pathLst>
                </a:custGeom>
                <a:solidFill>
                  <a:srgbClr val="262626"/>
                </a:solidFill>
                <a:ln w="7600" cap="flat">
                  <a:noFill/>
                  <a:bevel/>
                </a:ln>
              </p:spPr>
            </p:sp>
            <p:sp>
              <p:nvSpPr>
                <p:cNvPr id="482" name="Freeform 481"/>
                <p:cNvSpPr/>
                <p:nvPr/>
              </p:nvSpPr>
              <p:spPr>
                <a:xfrm>
                  <a:off x="2994181" y="2512622"/>
                  <a:ext cx="294901" cy="805410"/>
                </a:xfrm>
                <a:custGeom>
                  <a:avLst/>
                  <a:gdLst/>
                  <a:ahLst/>
                  <a:cxnLst/>
                  <a:rect l="0" t="0" r="0" b="0"/>
                  <a:pathLst>
                    <a:path w="294901" h="805410">
                      <a:moveTo>
                        <a:pt x="0" y="111040"/>
                      </a:moveTo>
                      <a:lnTo>
                        <a:pt x="0" y="29993"/>
                      </a:lnTo>
                      <a:cubicBezTo>
                        <a:pt x="0" y="29993"/>
                        <a:pt x="0" y="0"/>
                        <a:pt x="44395" y="0"/>
                      </a:cubicBezTo>
                      <a:cubicBezTo>
                        <a:pt x="89274" y="0"/>
                        <a:pt x="197876" y="31977"/>
                        <a:pt x="234595" y="40082"/>
                      </a:cubicBezTo>
                      <a:cubicBezTo>
                        <a:pt x="271314" y="48187"/>
                        <a:pt x="294901" y="60344"/>
                        <a:pt x="294901" y="121130"/>
                      </a:cubicBezTo>
                      <a:cubicBezTo>
                        <a:pt x="294901" y="181915"/>
                        <a:pt x="294901" y="716373"/>
                        <a:pt x="294901" y="748797"/>
                      </a:cubicBezTo>
                      <a:cubicBezTo>
                        <a:pt x="294901" y="781212"/>
                        <a:pt x="290699" y="805410"/>
                        <a:pt x="242579" y="805410"/>
                      </a:cubicBezTo>
                      <a:cubicBezTo>
                        <a:pt x="216468" y="805410"/>
                        <a:pt x="55487" y="767501"/>
                        <a:pt x="35087" y="761421"/>
                      </a:cubicBezTo>
                      <a:cubicBezTo>
                        <a:pt x="14688" y="755345"/>
                        <a:pt x="0" y="731036"/>
                        <a:pt x="0" y="706722"/>
                      </a:cubicBezTo>
                      <a:cubicBezTo>
                        <a:pt x="0" y="682402"/>
                        <a:pt x="0" y="119145"/>
                        <a:pt x="0" y="111040"/>
                      </a:cubicBezTo>
                      <a:close/>
                    </a:path>
                  </a:pathLst>
                </a:custGeom>
                <a:gradFill>
                  <a:gsLst>
                    <a:gs pos="100000">
                      <a:srgbClr val="FFFFFF">
                        <a:alpha val="0"/>
                      </a:srgbClr>
                    </a:gs>
                    <a:gs pos="93489">
                      <a:srgbClr val="FFFFFF">
                        <a:alpha val="0"/>
                      </a:srgbClr>
                    </a:gs>
                    <a:gs pos="0">
                      <a:srgbClr val="FFFFFF">
                        <a:alpha val="60000"/>
                      </a:srgbClr>
                    </a:gs>
                  </a:gsLst>
                  <a:path path="circle">
                    <a:fillToRect l="50000" t="50000" r="50000" b="50000"/>
                  </a:path>
                </a:gradFill>
                <a:ln w="7600" cap="flat">
                  <a:noFill/>
                  <a:bevel/>
                </a:ln>
              </p:spPr>
            </p:sp>
            <p:sp>
              <p:nvSpPr>
                <p:cNvPr id="483" name="Freeform 482"/>
                <p:cNvSpPr/>
                <p:nvPr/>
              </p:nvSpPr>
              <p:spPr>
                <a:xfrm>
                  <a:off x="3313504" y="2332798"/>
                  <a:ext cx="483247" cy="186468"/>
                </a:xfrm>
                <a:custGeom>
                  <a:avLst/>
                  <a:gdLst/>
                  <a:ahLst/>
                  <a:cxnLst/>
                  <a:rect l="0" t="0" r="0" b="0"/>
                  <a:pathLst>
                    <a:path w="483247" h="186468">
                      <a:moveTo>
                        <a:pt x="320142" y="0"/>
                      </a:moveTo>
                      <a:cubicBezTo>
                        <a:pt x="375871" y="10727"/>
                        <a:pt x="483247" y="37334"/>
                        <a:pt x="483247" y="37334"/>
                      </a:cubicBezTo>
                      <a:lnTo>
                        <a:pt x="0" y="186157"/>
                      </a:lnTo>
                      <a:cubicBezTo>
                        <a:pt x="0" y="186157"/>
                        <a:pt x="223030" y="93234"/>
                        <a:pt x="271685" y="54580"/>
                      </a:cubicBezTo>
                      <a:cubicBezTo>
                        <a:pt x="345124" y="-3774"/>
                        <a:pt x="327484" y="0"/>
                        <a:pt x="320142" y="0"/>
                      </a:cubicBezTo>
                      <a:close/>
                    </a:path>
                  </a:pathLst>
                </a:custGeom>
                <a:gradFill>
                  <a:gsLst>
                    <a:gs pos="0">
                      <a:srgbClr val="FFFFFF">
                        <a:alpha val="0"/>
                      </a:srgbClr>
                    </a:gs>
                    <a:gs pos="100000">
                      <a:srgbClr val="FFFFFF">
                        <a:alpha val="80000"/>
                      </a:srgbClr>
                    </a:gs>
                  </a:gsLst>
                  <a:lin ang="0" scaled="0"/>
                </a:gradFill>
                <a:ln w="7600" cap="flat">
                  <a:noFill/>
                  <a:bevel/>
                </a:ln>
              </p:spPr>
            </p:sp>
            <p:sp>
              <p:nvSpPr>
                <p:cNvPr id="484" name="Freeform 483"/>
                <p:cNvSpPr/>
                <p:nvPr/>
              </p:nvSpPr>
              <p:spPr>
                <a:xfrm>
                  <a:off x="3045405" y="2987136"/>
                  <a:ext cx="65493" cy="79501"/>
                </a:xfrm>
                <a:custGeom>
                  <a:avLst/>
                  <a:gdLst/>
                  <a:ahLst/>
                  <a:cxnLst/>
                  <a:rect l="0" t="0" r="0" b="0"/>
                  <a:pathLst>
                    <a:path w="65493" h="79501">
                      <a:moveTo>
                        <a:pt x="0" y="39750"/>
                      </a:moveTo>
                      <a:cubicBezTo>
                        <a:pt x="0" y="17778"/>
                        <a:pt x="14659" y="0"/>
                        <a:pt x="32747" y="0"/>
                      </a:cubicBezTo>
                      <a:cubicBezTo>
                        <a:pt x="50829" y="0"/>
                        <a:pt x="65493" y="17778"/>
                        <a:pt x="65493" y="39750"/>
                      </a:cubicBezTo>
                      <a:cubicBezTo>
                        <a:pt x="65493" y="61688"/>
                        <a:pt x="50829" y="79501"/>
                        <a:pt x="32747" y="79501"/>
                      </a:cubicBezTo>
                      <a:cubicBezTo>
                        <a:pt x="14659" y="79501"/>
                        <a:pt x="0" y="61688"/>
                        <a:pt x="0" y="39750"/>
                      </a:cubicBezTo>
                      <a:close/>
                    </a:path>
                  </a:pathLst>
                </a:custGeom>
                <a:solidFill>
                  <a:srgbClr val="0F243E"/>
                </a:solidFill>
                <a:ln w="7600" cap="flat">
                  <a:noFill/>
                  <a:bevel/>
                </a:ln>
              </p:spPr>
            </p:sp>
            <p:sp>
              <p:nvSpPr>
                <p:cNvPr id="485" name="Freeform 484"/>
                <p:cNvSpPr/>
                <p:nvPr/>
              </p:nvSpPr>
              <p:spPr>
                <a:xfrm>
                  <a:off x="3051233" y="2992311"/>
                  <a:ext cx="55035" cy="69134"/>
                </a:xfrm>
                <a:custGeom>
                  <a:avLst/>
                  <a:gdLst/>
                  <a:ahLst/>
                  <a:cxnLst/>
                  <a:rect l="0" t="0" r="0" b="0"/>
                  <a:pathLst>
                    <a:path w="55035" h="69134">
                      <a:moveTo>
                        <a:pt x="0" y="34567"/>
                      </a:moveTo>
                      <a:cubicBezTo>
                        <a:pt x="0" y="15460"/>
                        <a:pt x="12318" y="0"/>
                        <a:pt x="27518" y="0"/>
                      </a:cubicBezTo>
                      <a:cubicBezTo>
                        <a:pt x="42713" y="0"/>
                        <a:pt x="55035" y="15460"/>
                        <a:pt x="55035" y="34567"/>
                      </a:cubicBezTo>
                      <a:cubicBezTo>
                        <a:pt x="55035" y="53644"/>
                        <a:pt x="42713" y="69134"/>
                        <a:pt x="27518" y="69134"/>
                      </a:cubicBezTo>
                      <a:cubicBezTo>
                        <a:pt x="12318" y="69134"/>
                        <a:pt x="0" y="53644"/>
                        <a:pt x="0" y="34567"/>
                      </a:cubicBezTo>
                      <a:close/>
                    </a:path>
                  </a:pathLst>
                </a:custGeom>
                <a:solidFill>
                  <a:srgbClr val="00AEEE"/>
                </a:solidFill>
                <a:ln w="7600" cap="flat">
                  <a:noFill/>
                  <a:bevel/>
                </a:ln>
              </p:spPr>
            </p:sp>
            <p:sp>
              <p:nvSpPr>
                <p:cNvPr id="486" name="Freeform 485"/>
                <p:cNvSpPr/>
                <p:nvPr/>
              </p:nvSpPr>
              <p:spPr>
                <a:xfrm>
                  <a:off x="3052531" y="2993961"/>
                  <a:ext cx="52437" cy="65851"/>
                </a:xfrm>
                <a:custGeom>
                  <a:avLst/>
                  <a:gdLst/>
                  <a:ahLst/>
                  <a:cxnLst/>
                  <a:rect l="0" t="0" r="0" b="0"/>
                  <a:pathLst>
                    <a:path w="52437" h="65851">
                      <a:moveTo>
                        <a:pt x="0" y="32925"/>
                      </a:moveTo>
                      <a:cubicBezTo>
                        <a:pt x="0" y="14725"/>
                        <a:pt x="11737" y="0"/>
                        <a:pt x="26219" y="0"/>
                      </a:cubicBezTo>
                      <a:cubicBezTo>
                        <a:pt x="40697" y="0"/>
                        <a:pt x="52437" y="14725"/>
                        <a:pt x="52437" y="32925"/>
                      </a:cubicBezTo>
                      <a:cubicBezTo>
                        <a:pt x="52437" y="51096"/>
                        <a:pt x="40697" y="65851"/>
                        <a:pt x="26219" y="65851"/>
                      </a:cubicBezTo>
                      <a:cubicBezTo>
                        <a:pt x="11737" y="65851"/>
                        <a:pt x="0" y="51096"/>
                        <a:pt x="0" y="32925"/>
                      </a:cubicBezTo>
                      <a:close/>
                    </a:path>
                  </a:pathLst>
                </a:custGeom>
                <a:gradFill>
                  <a:gsLst>
                    <a:gs pos="100000">
                      <a:srgbClr val="FFFFFF">
                        <a:alpha val="0"/>
                      </a:srgbClr>
                    </a:gs>
                    <a:gs pos="74779">
                      <a:srgbClr val="FFFFFF">
                        <a:alpha val="0"/>
                      </a:srgbClr>
                    </a:gs>
                    <a:gs pos="0">
                      <a:srgbClr val="FFFFFF">
                        <a:alpha val="40000"/>
                      </a:srgbClr>
                    </a:gs>
                  </a:gsLst>
                  <a:path path="circle">
                    <a:fillToRect l="50000" t="50000" r="50000" b="50000"/>
                  </a:path>
                </a:gradFill>
                <a:ln w="7600" cap="flat">
                  <a:noFill/>
                  <a:bevel/>
                </a:ln>
              </p:spPr>
            </p:sp>
            <p:sp>
              <p:nvSpPr>
                <p:cNvPr id="487" name="Freeform 486"/>
                <p:cNvSpPr/>
                <p:nvPr/>
              </p:nvSpPr>
              <p:spPr>
                <a:xfrm>
                  <a:off x="3058302" y="2994837"/>
                  <a:ext cx="40895" cy="25952"/>
                </a:xfrm>
                <a:custGeom>
                  <a:avLst/>
                  <a:gdLst/>
                  <a:ahLst/>
                  <a:cxnLst/>
                  <a:rect l="0" t="0" r="0" b="0"/>
                  <a:pathLst>
                    <a:path w="40895" h="25952">
                      <a:moveTo>
                        <a:pt x="0" y="14540"/>
                      </a:moveTo>
                      <a:cubicBezTo>
                        <a:pt x="0" y="8225"/>
                        <a:pt x="9150" y="0"/>
                        <a:pt x="20447" y="0"/>
                      </a:cubicBezTo>
                      <a:cubicBezTo>
                        <a:pt x="31739" y="0"/>
                        <a:pt x="40895" y="8225"/>
                        <a:pt x="40895" y="14540"/>
                      </a:cubicBezTo>
                      <a:cubicBezTo>
                        <a:pt x="40895" y="20836"/>
                        <a:pt x="31739" y="25952"/>
                        <a:pt x="20447" y="25952"/>
                      </a:cubicBezTo>
                      <a:cubicBezTo>
                        <a:pt x="9150" y="25952"/>
                        <a:pt x="0" y="20836"/>
                        <a:pt x="0" y="14540"/>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488" name="Freeform 487"/>
                <p:cNvSpPr/>
                <p:nvPr/>
              </p:nvSpPr>
              <p:spPr>
                <a:xfrm>
                  <a:off x="3068394" y="2994842"/>
                  <a:ext cx="20710" cy="11889"/>
                </a:xfrm>
                <a:custGeom>
                  <a:avLst/>
                  <a:gdLst/>
                  <a:ahLst/>
                  <a:cxnLst/>
                  <a:rect l="0" t="0" r="0" b="0"/>
                  <a:pathLst>
                    <a:path w="20710" h="11889">
                      <a:moveTo>
                        <a:pt x="0" y="5945"/>
                      </a:moveTo>
                      <a:cubicBezTo>
                        <a:pt x="0" y="2643"/>
                        <a:pt x="4632" y="0"/>
                        <a:pt x="10355" y="0"/>
                      </a:cubicBezTo>
                      <a:cubicBezTo>
                        <a:pt x="16073" y="0"/>
                        <a:pt x="20710" y="2643"/>
                        <a:pt x="20710" y="5945"/>
                      </a:cubicBezTo>
                      <a:cubicBezTo>
                        <a:pt x="20710" y="9209"/>
                        <a:pt x="16073" y="11889"/>
                        <a:pt x="10355" y="11889"/>
                      </a:cubicBezTo>
                      <a:cubicBezTo>
                        <a:pt x="4632" y="11889"/>
                        <a:pt x="0" y="9209"/>
                        <a:pt x="0" y="5945"/>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489" name="Freeform 488"/>
                <p:cNvSpPr/>
                <p:nvPr/>
              </p:nvSpPr>
              <p:spPr>
                <a:xfrm>
                  <a:off x="3067863" y="3048974"/>
                  <a:ext cx="20576" cy="10760"/>
                </a:xfrm>
                <a:custGeom>
                  <a:avLst/>
                  <a:gdLst/>
                  <a:ahLst/>
                  <a:cxnLst/>
                  <a:rect l="0" t="0" r="0" b="0"/>
                  <a:pathLst>
                    <a:path w="20576" h="10760">
                      <a:moveTo>
                        <a:pt x="0" y="5380"/>
                      </a:moveTo>
                      <a:cubicBezTo>
                        <a:pt x="0" y="2393"/>
                        <a:pt x="4601" y="0"/>
                        <a:pt x="10288" y="0"/>
                      </a:cubicBezTo>
                      <a:cubicBezTo>
                        <a:pt x="15968" y="0"/>
                        <a:pt x="20576" y="2393"/>
                        <a:pt x="20576" y="5380"/>
                      </a:cubicBezTo>
                      <a:cubicBezTo>
                        <a:pt x="20576" y="8340"/>
                        <a:pt x="15968" y="10760"/>
                        <a:pt x="10288" y="10760"/>
                      </a:cubicBezTo>
                      <a:cubicBezTo>
                        <a:pt x="4601" y="10760"/>
                        <a:pt x="0" y="8340"/>
                        <a:pt x="0" y="5380"/>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490" name="Freeform 489"/>
                <p:cNvSpPr/>
                <p:nvPr/>
              </p:nvSpPr>
              <p:spPr>
                <a:xfrm>
                  <a:off x="3056516" y="3089966"/>
                  <a:ext cx="25743" cy="40456"/>
                </a:xfrm>
                <a:custGeom>
                  <a:avLst/>
                  <a:gdLst/>
                  <a:ahLst/>
                  <a:cxnLst/>
                  <a:rect l="0" t="0" r="0" b="0"/>
                  <a:pathLst>
                    <a:path w="25743" h="40456">
                      <a:moveTo>
                        <a:pt x="0" y="20228"/>
                      </a:moveTo>
                      <a:cubicBezTo>
                        <a:pt x="0" y="9047"/>
                        <a:pt x="5762" y="0"/>
                        <a:pt x="12871" y="0"/>
                      </a:cubicBezTo>
                      <a:cubicBezTo>
                        <a:pt x="19979" y="0"/>
                        <a:pt x="25743" y="9047"/>
                        <a:pt x="25743" y="20228"/>
                      </a:cubicBezTo>
                      <a:cubicBezTo>
                        <a:pt x="25743" y="31391"/>
                        <a:pt x="19979" y="40456"/>
                        <a:pt x="12871" y="40456"/>
                      </a:cubicBezTo>
                      <a:cubicBezTo>
                        <a:pt x="5762" y="40456"/>
                        <a:pt x="0" y="31391"/>
                        <a:pt x="0" y="20228"/>
                      </a:cubicBezTo>
                      <a:close/>
                    </a:path>
                  </a:pathLst>
                </a:custGeom>
                <a:solidFill>
                  <a:srgbClr val="0D0D0D"/>
                </a:solidFill>
                <a:ln w="7600" cap="flat">
                  <a:noFill/>
                  <a:bevel/>
                </a:ln>
              </p:spPr>
            </p:sp>
            <p:sp>
              <p:nvSpPr>
                <p:cNvPr id="491" name="Freeform 490"/>
                <p:cNvSpPr/>
                <p:nvPr/>
              </p:nvSpPr>
              <p:spPr>
                <a:xfrm>
                  <a:off x="3058809" y="3092603"/>
                  <a:ext cx="21632" cy="35181"/>
                </a:xfrm>
                <a:custGeom>
                  <a:avLst/>
                  <a:gdLst/>
                  <a:ahLst/>
                  <a:cxnLst/>
                  <a:rect l="0" t="0" r="0" b="0"/>
                  <a:pathLst>
                    <a:path w="21632" h="35181">
                      <a:moveTo>
                        <a:pt x="0" y="17590"/>
                      </a:moveTo>
                      <a:cubicBezTo>
                        <a:pt x="0" y="7867"/>
                        <a:pt x="4842" y="0"/>
                        <a:pt x="10816" y="0"/>
                      </a:cubicBezTo>
                      <a:cubicBezTo>
                        <a:pt x="16789" y="0"/>
                        <a:pt x="21632" y="7867"/>
                        <a:pt x="21632" y="17590"/>
                      </a:cubicBezTo>
                      <a:cubicBezTo>
                        <a:pt x="21632" y="27298"/>
                        <a:pt x="16789" y="35181"/>
                        <a:pt x="10816" y="35181"/>
                      </a:cubicBezTo>
                      <a:cubicBezTo>
                        <a:pt x="4842" y="35181"/>
                        <a:pt x="0" y="27298"/>
                        <a:pt x="0" y="17590"/>
                      </a:cubicBezTo>
                      <a:close/>
                    </a:path>
                  </a:pathLst>
                </a:custGeom>
                <a:solidFill>
                  <a:srgbClr val="FF1418"/>
                </a:solidFill>
                <a:ln w="7600" cap="flat">
                  <a:noFill/>
                  <a:bevel/>
                </a:ln>
              </p:spPr>
            </p:sp>
            <p:sp>
              <p:nvSpPr>
                <p:cNvPr id="492" name="Freeform 491"/>
                <p:cNvSpPr/>
                <p:nvPr/>
              </p:nvSpPr>
              <p:spPr>
                <a:xfrm>
                  <a:off x="3059321" y="3093431"/>
                  <a:ext cx="20611" cy="33510"/>
                </a:xfrm>
                <a:custGeom>
                  <a:avLst/>
                  <a:gdLst/>
                  <a:ahLst/>
                  <a:cxnLst/>
                  <a:rect l="0" t="0" r="0" b="0"/>
                  <a:pathLst>
                    <a:path w="20611" h="33510">
                      <a:moveTo>
                        <a:pt x="0" y="16755"/>
                      </a:moveTo>
                      <a:cubicBezTo>
                        <a:pt x="0" y="7493"/>
                        <a:pt x="4613" y="0"/>
                        <a:pt x="10306" y="0"/>
                      </a:cubicBezTo>
                      <a:cubicBezTo>
                        <a:pt x="15996" y="0"/>
                        <a:pt x="20611" y="7493"/>
                        <a:pt x="20611" y="16755"/>
                      </a:cubicBezTo>
                      <a:cubicBezTo>
                        <a:pt x="20611" y="26001"/>
                        <a:pt x="15996" y="33510"/>
                        <a:pt x="10306" y="33510"/>
                      </a:cubicBezTo>
                      <a:cubicBezTo>
                        <a:pt x="4613" y="33510"/>
                        <a:pt x="0" y="26001"/>
                        <a:pt x="0" y="16755"/>
                      </a:cubicBezTo>
                      <a:close/>
                    </a:path>
                  </a:pathLst>
                </a:custGeom>
                <a:gradFill>
                  <a:gsLst>
                    <a:gs pos="100000">
                      <a:srgbClr val="FFFFFF">
                        <a:alpha val="0"/>
                      </a:srgbClr>
                    </a:gs>
                    <a:gs pos="77572">
                      <a:srgbClr val="FFFFFF">
                        <a:alpha val="0"/>
                      </a:srgbClr>
                    </a:gs>
                    <a:gs pos="0">
                      <a:srgbClr val="FFFFFF">
                        <a:alpha val="40000"/>
                      </a:srgbClr>
                    </a:gs>
                  </a:gsLst>
                  <a:path path="circle">
                    <a:fillToRect l="50000" t="50000" r="50000" b="50000"/>
                  </a:path>
                </a:gradFill>
                <a:ln w="7600" cap="flat">
                  <a:noFill/>
                  <a:bevel/>
                </a:ln>
              </p:spPr>
            </p:sp>
            <p:sp>
              <p:nvSpPr>
                <p:cNvPr id="493" name="Freeform 492"/>
                <p:cNvSpPr/>
                <p:nvPr/>
              </p:nvSpPr>
              <p:spPr>
                <a:xfrm>
                  <a:off x="3061589" y="3093885"/>
                  <a:ext cx="16074" cy="13206"/>
                </a:xfrm>
                <a:custGeom>
                  <a:avLst/>
                  <a:gdLst/>
                  <a:ahLst/>
                  <a:cxnLst/>
                  <a:rect l="0" t="0" r="0" b="0"/>
                  <a:pathLst>
                    <a:path w="16074" h="13206">
                      <a:moveTo>
                        <a:pt x="0" y="7399"/>
                      </a:moveTo>
                      <a:cubicBezTo>
                        <a:pt x="0" y="4185"/>
                        <a:pt x="3596" y="0"/>
                        <a:pt x="8037" y="0"/>
                      </a:cubicBezTo>
                      <a:cubicBezTo>
                        <a:pt x="12475" y="0"/>
                        <a:pt x="16074" y="4185"/>
                        <a:pt x="16074" y="7399"/>
                      </a:cubicBezTo>
                      <a:cubicBezTo>
                        <a:pt x="16074" y="10603"/>
                        <a:pt x="12475" y="13206"/>
                        <a:pt x="8037" y="13206"/>
                      </a:cubicBezTo>
                      <a:cubicBezTo>
                        <a:pt x="3596" y="13206"/>
                        <a:pt x="0" y="10603"/>
                        <a:pt x="0" y="7399"/>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494" name="Freeform 493"/>
                <p:cNvSpPr/>
                <p:nvPr/>
              </p:nvSpPr>
              <p:spPr>
                <a:xfrm>
                  <a:off x="3069632" y="3096909"/>
                  <a:ext cx="0" cy="0"/>
                </a:xfrm>
                <a:custGeom>
                  <a:avLst/>
                  <a:gdLst/>
                  <a:ahLst/>
                  <a:cxnLst/>
                  <a:rect l="0" t="0" r="0" b="0"/>
                  <a:pathLst>
                    <a:path>
                      <a:moveTo>
                        <a:pt x="0" y="0"/>
                      </a:moveTo>
                      <a:cubicBezTo>
                        <a:pt x="0" y="0"/>
                        <a:pt x="0" y="0"/>
                        <a:pt x="0" y="0"/>
                      </a:cubicBezTo>
                      <a:cubicBezTo>
                        <a:pt x="0" y="0"/>
                        <a:pt x="0" y="0"/>
                        <a:pt x="0" y="0"/>
                      </a:cubicBezTo>
                      <a:cubicBezTo>
                        <a:pt x="0" y="0"/>
                        <a:pt x="0" y="0"/>
                        <a:pt x="0" y="0"/>
                      </a:cubicBezTo>
                      <a:cubicBezTo>
                        <a:pt x="0" y="0"/>
                        <a:pt x="0" y="0"/>
                        <a:pt x="0" y="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495" name="Freeform 494"/>
                <p:cNvSpPr/>
                <p:nvPr/>
              </p:nvSpPr>
              <p:spPr>
                <a:xfrm>
                  <a:off x="3069388" y="3124178"/>
                  <a:ext cx="0" cy="0"/>
                </a:xfrm>
                <a:custGeom>
                  <a:avLst/>
                  <a:gdLst/>
                  <a:ahLst/>
                  <a:cxnLst/>
                  <a:rect l="0" t="0" r="0" b="0"/>
                  <a:pathLst>
                    <a:path>
                      <a:moveTo>
                        <a:pt x="0" y="0"/>
                      </a:moveTo>
                      <a:cubicBezTo>
                        <a:pt x="0" y="0"/>
                        <a:pt x="0" y="0"/>
                        <a:pt x="0" y="0"/>
                      </a:cubicBezTo>
                      <a:cubicBezTo>
                        <a:pt x="0" y="0"/>
                        <a:pt x="0" y="0"/>
                        <a:pt x="0" y="0"/>
                      </a:cubicBezTo>
                      <a:cubicBezTo>
                        <a:pt x="0" y="0"/>
                        <a:pt x="0" y="0"/>
                        <a:pt x="0" y="0"/>
                      </a:cubicBezTo>
                      <a:cubicBezTo>
                        <a:pt x="0" y="0"/>
                        <a:pt x="0" y="0"/>
                        <a:pt x="0" y="0"/>
                      </a:cubicBezTo>
                      <a:close/>
                    </a:path>
                  </a:pathLst>
                </a:custGeom>
                <a:gradFill>
                  <a:gsLst>
                    <a:gs pos="0">
                      <a:srgbClr val="FFFFFF">
                        <a:alpha val="0"/>
                      </a:srgbClr>
                    </a:gs>
                    <a:gs pos="100000">
                      <a:srgbClr val="FFFFFF">
                        <a:alpha val="89000"/>
                      </a:srgbClr>
                    </a:gs>
                  </a:gsLst>
                  <a:lin ang="5400000" scaled="0"/>
                </a:gradFill>
                <a:ln w="7600" cap="flat">
                  <a:noFill/>
                  <a:bevel/>
                </a:ln>
              </p:spPr>
            </p:sp>
            <p:grpSp>
              <p:nvGrpSpPr>
                <p:cNvPr id="496" name="Group 495"/>
                <p:cNvGrpSpPr/>
                <p:nvPr/>
              </p:nvGrpSpPr>
              <p:grpSpPr>
                <a:xfrm>
                  <a:off x="3031373" y="2670227"/>
                  <a:ext cx="223578" cy="121572"/>
                  <a:chOff x="3031373" y="2670227"/>
                  <a:chExt cx="223578" cy="121572"/>
                </a:xfrm>
              </p:grpSpPr>
              <p:sp>
                <p:nvSpPr>
                  <p:cNvPr id="507" name="Freeform 506"/>
                  <p:cNvSpPr/>
                  <p:nvPr/>
                </p:nvSpPr>
                <p:spPr>
                  <a:xfrm>
                    <a:off x="3031373" y="2670227"/>
                    <a:ext cx="223578" cy="121572"/>
                  </a:xfrm>
                  <a:custGeom>
                    <a:avLst/>
                    <a:gdLst/>
                    <a:ahLst/>
                    <a:cxnLst/>
                    <a:rect l="0" t="0" r="0" b="0"/>
                    <a:pathLst>
                      <a:path w="223578" h="121572">
                        <a:moveTo>
                          <a:pt x="0" y="0"/>
                        </a:moveTo>
                        <a:lnTo>
                          <a:pt x="223578" y="45387"/>
                        </a:lnTo>
                        <a:lnTo>
                          <a:pt x="223578" y="121572"/>
                        </a:lnTo>
                        <a:lnTo>
                          <a:pt x="0" y="72943"/>
                        </a:lnTo>
                        <a:lnTo>
                          <a:pt x="0" y="0"/>
                        </a:lnTo>
                        <a:close/>
                      </a:path>
                    </a:pathLst>
                  </a:custGeom>
                  <a:solidFill>
                    <a:srgbClr val="0D0D0D"/>
                  </a:solidFill>
                  <a:ln w="7600" cap="flat">
                    <a:noFill/>
                    <a:bevel/>
                  </a:ln>
                </p:spPr>
              </p:sp>
              <p:sp>
                <p:nvSpPr>
                  <p:cNvPr id="508" name="Freeform 507"/>
                  <p:cNvSpPr/>
                  <p:nvPr/>
                </p:nvSpPr>
                <p:spPr>
                  <a:xfrm>
                    <a:off x="3036793" y="2675603"/>
                    <a:ext cx="212738" cy="107513"/>
                  </a:xfrm>
                  <a:custGeom>
                    <a:avLst/>
                    <a:gdLst/>
                    <a:ahLst/>
                    <a:cxnLst/>
                    <a:rect l="0" t="0" r="0" b="0"/>
                    <a:pathLst>
                      <a:path w="212738" h="107513">
                        <a:moveTo>
                          <a:pt x="0" y="0"/>
                        </a:moveTo>
                        <a:lnTo>
                          <a:pt x="212738" y="43832"/>
                        </a:lnTo>
                        <a:lnTo>
                          <a:pt x="212738" y="107513"/>
                        </a:lnTo>
                        <a:lnTo>
                          <a:pt x="0" y="63680"/>
                        </a:lnTo>
                        <a:lnTo>
                          <a:pt x="0" y="0"/>
                        </a:lnTo>
                        <a:close/>
                      </a:path>
                    </a:pathLst>
                  </a:custGeom>
                  <a:gradFill>
                    <a:gsLst>
                      <a:gs pos="100000">
                        <a:srgbClr val="808080">
                          <a:alpha val="20000"/>
                        </a:srgbClr>
                      </a:gs>
                      <a:gs pos="87849">
                        <a:srgbClr val="808080">
                          <a:alpha val="20000"/>
                        </a:srgbClr>
                      </a:gs>
                      <a:gs pos="0">
                        <a:srgbClr val="E0E0E0"/>
                      </a:gs>
                    </a:gsLst>
                    <a:path path="circle">
                      <a:fillToRect l="50000" t="50000" r="50000" b="50000"/>
                    </a:path>
                  </a:gradFill>
                  <a:ln w="7600" cap="flat">
                    <a:noFill/>
                    <a:bevel/>
                  </a:ln>
                </p:spPr>
              </p:sp>
              <p:sp>
                <p:nvSpPr>
                  <p:cNvPr id="509" name="Freeform 508"/>
                  <p:cNvSpPr/>
                  <p:nvPr/>
                </p:nvSpPr>
                <p:spPr>
                  <a:xfrm>
                    <a:off x="3037202" y="2675654"/>
                    <a:ext cx="211918" cy="74445"/>
                  </a:xfrm>
                  <a:custGeom>
                    <a:avLst/>
                    <a:gdLst/>
                    <a:ahLst/>
                    <a:cxnLst/>
                    <a:rect l="0" t="0" r="0" b="0"/>
                    <a:pathLst>
                      <a:path w="211918" h="74445">
                        <a:moveTo>
                          <a:pt x="0" y="0"/>
                        </a:moveTo>
                        <a:lnTo>
                          <a:pt x="0" y="39645"/>
                        </a:lnTo>
                        <a:cubicBezTo>
                          <a:pt x="0" y="39645"/>
                          <a:pt x="35335" y="33856"/>
                          <a:pt x="91121" y="41713"/>
                        </a:cubicBezTo>
                        <a:cubicBezTo>
                          <a:pt x="146908" y="49569"/>
                          <a:pt x="211918" y="74445"/>
                          <a:pt x="211918" y="74445"/>
                        </a:cubicBezTo>
                        <a:lnTo>
                          <a:pt x="211918" y="43780"/>
                        </a:lnTo>
                        <a:lnTo>
                          <a:pt x="0" y="0"/>
                        </a:lnTo>
                        <a:close/>
                      </a:path>
                    </a:pathLst>
                  </a:custGeom>
                  <a:gradFill>
                    <a:gsLst>
                      <a:gs pos="0">
                        <a:srgbClr val="E0E0FF">
                          <a:alpha val="0"/>
                        </a:srgbClr>
                      </a:gs>
                      <a:gs pos="100000">
                        <a:srgbClr val="FFFFFF"/>
                      </a:gs>
                    </a:gsLst>
                    <a:lin ang="16200000" scaled="0"/>
                  </a:gradFill>
                  <a:ln w="7600" cap="flat">
                    <a:noFill/>
                    <a:bevel/>
                  </a:ln>
                </p:spPr>
              </p:sp>
              <p:sp>
                <p:nvSpPr>
                  <p:cNvPr id="510" name="Freeform 509"/>
                  <p:cNvSpPr/>
                  <p:nvPr/>
                </p:nvSpPr>
                <p:spPr>
                  <a:xfrm>
                    <a:off x="3036611" y="2675654"/>
                    <a:ext cx="213102" cy="53369"/>
                  </a:xfrm>
                  <a:custGeom>
                    <a:avLst/>
                    <a:gdLst/>
                    <a:ahLst/>
                    <a:cxnLst/>
                    <a:rect l="0" t="0" r="0" b="0"/>
                    <a:pathLst>
                      <a:path w="213102" h="53369">
                        <a:moveTo>
                          <a:pt x="0" y="0"/>
                        </a:moveTo>
                        <a:lnTo>
                          <a:pt x="213102" y="43780"/>
                        </a:lnTo>
                        <a:cubicBezTo>
                          <a:pt x="213102" y="43780"/>
                          <a:pt x="213102" y="53369"/>
                          <a:pt x="213102" y="53369"/>
                        </a:cubicBezTo>
                        <a:cubicBezTo>
                          <a:pt x="213102" y="53369"/>
                          <a:pt x="0" y="8632"/>
                          <a:pt x="0" y="8632"/>
                        </a:cubicBezTo>
                        <a:lnTo>
                          <a:pt x="0" y="0"/>
                        </a:lnTo>
                        <a:close/>
                      </a:path>
                    </a:pathLst>
                  </a:custGeom>
                  <a:solidFill>
                    <a:srgbClr val="FFFFFF"/>
                  </a:solidFill>
                  <a:ln w="7600" cap="flat">
                    <a:noFill/>
                    <a:bevel/>
                  </a:ln>
                </p:spPr>
              </p:sp>
            </p:grpSp>
            <p:sp>
              <p:nvSpPr>
                <p:cNvPr id="497" name="Freeform 496"/>
                <p:cNvSpPr/>
                <p:nvPr/>
              </p:nvSpPr>
              <p:spPr>
                <a:xfrm>
                  <a:off x="3031373" y="2575060"/>
                  <a:ext cx="223578" cy="121572"/>
                </a:xfrm>
                <a:custGeom>
                  <a:avLst/>
                  <a:gdLst/>
                  <a:ahLst/>
                  <a:cxnLst/>
                  <a:rect l="0" t="0" r="0" b="0"/>
                  <a:pathLst>
                    <a:path w="223578" h="121572">
                      <a:moveTo>
                        <a:pt x="0" y="0"/>
                      </a:moveTo>
                      <a:lnTo>
                        <a:pt x="223578" y="45387"/>
                      </a:lnTo>
                      <a:lnTo>
                        <a:pt x="223578" y="121572"/>
                      </a:lnTo>
                      <a:lnTo>
                        <a:pt x="0" y="81401"/>
                      </a:lnTo>
                      <a:lnTo>
                        <a:pt x="0" y="0"/>
                      </a:lnTo>
                      <a:close/>
                    </a:path>
                  </a:pathLst>
                </a:custGeom>
                <a:solidFill>
                  <a:srgbClr val="0D0D0D"/>
                </a:solidFill>
                <a:ln w="7600" cap="flat">
                  <a:noFill/>
                  <a:bevel/>
                </a:ln>
              </p:spPr>
            </p:sp>
            <p:sp>
              <p:nvSpPr>
                <p:cNvPr id="498" name="Freeform 497"/>
                <p:cNvSpPr/>
                <p:nvPr/>
              </p:nvSpPr>
              <p:spPr>
                <a:xfrm>
                  <a:off x="3036794" y="2580436"/>
                  <a:ext cx="212737" cy="107512"/>
                </a:xfrm>
                <a:custGeom>
                  <a:avLst/>
                  <a:gdLst/>
                  <a:ahLst/>
                  <a:cxnLst/>
                  <a:rect l="0" t="0" r="0" b="0"/>
                  <a:pathLst>
                    <a:path w="212737" h="107512">
                      <a:moveTo>
                        <a:pt x="0" y="0"/>
                      </a:moveTo>
                      <a:lnTo>
                        <a:pt x="212737" y="43832"/>
                      </a:lnTo>
                      <a:lnTo>
                        <a:pt x="212737" y="107512"/>
                      </a:lnTo>
                      <a:lnTo>
                        <a:pt x="0" y="63680"/>
                      </a:lnTo>
                      <a:lnTo>
                        <a:pt x="0" y="0"/>
                      </a:lnTo>
                      <a:close/>
                    </a:path>
                  </a:pathLst>
                </a:custGeom>
                <a:gradFill>
                  <a:gsLst>
                    <a:gs pos="100000">
                      <a:srgbClr val="808080">
                        <a:alpha val="20000"/>
                      </a:srgbClr>
                    </a:gs>
                    <a:gs pos="87849">
                      <a:srgbClr val="808080">
                        <a:alpha val="20000"/>
                      </a:srgbClr>
                    </a:gs>
                    <a:gs pos="0">
                      <a:srgbClr val="E0E0E0"/>
                    </a:gs>
                  </a:gsLst>
                  <a:path path="circle">
                    <a:fillToRect l="50000" t="50000" r="50000" b="50000"/>
                  </a:path>
                </a:gradFill>
                <a:ln w="7600" cap="flat">
                  <a:noFill/>
                  <a:bevel/>
                </a:ln>
              </p:spPr>
            </p:sp>
            <p:sp>
              <p:nvSpPr>
                <p:cNvPr id="499" name="Freeform 498"/>
                <p:cNvSpPr/>
                <p:nvPr/>
              </p:nvSpPr>
              <p:spPr>
                <a:xfrm>
                  <a:off x="3037203" y="2580491"/>
                  <a:ext cx="211917" cy="74444"/>
                </a:xfrm>
                <a:custGeom>
                  <a:avLst/>
                  <a:gdLst/>
                  <a:ahLst/>
                  <a:cxnLst/>
                  <a:rect l="0" t="0" r="0" b="0"/>
                  <a:pathLst>
                    <a:path w="211917" h="74444">
                      <a:moveTo>
                        <a:pt x="0" y="0"/>
                      </a:moveTo>
                      <a:lnTo>
                        <a:pt x="0" y="39645"/>
                      </a:lnTo>
                      <a:cubicBezTo>
                        <a:pt x="0" y="39645"/>
                        <a:pt x="35335" y="33856"/>
                        <a:pt x="91121" y="41713"/>
                      </a:cubicBezTo>
                      <a:cubicBezTo>
                        <a:pt x="146906" y="49569"/>
                        <a:pt x="211917" y="74444"/>
                        <a:pt x="211917" y="74444"/>
                      </a:cubicBezTo>
                      <a:lnTo>
                        <a:pt x="211917" y="43780"/>
                      </a:lnTo>
                      <a:lnTo>
                        <a:pt x="0" y="0"/>
                      </a:lnTo>
                      <a:close/>
                    </a:path>
                  </a:pathLst>
                </a:custGeom>
                <a:gradFill>
                  <a:gsLst>
                    <a:gs pos="0">
                      <a:srgbClr val="E0E0FF">
                        <a:alpha val="0"/>
                      </a:srgbClr>
                    </a:gs>
                    <a:gs pos="100000">
                      <a:srgbClr val="FFFFFF"/>
                    </a:gs>
                  </a:gsLst>
                  <a:lin ang="16200000" scaled="0"/>
                </a:gradFill>
                <a:ln w="7600" cap="flat">
                  <a:noFill/>
                  <a:bevel/>
                </a:ln>
              </p:spPr>
            </p:sp>
            <p:sp>
              <p:nvSpPr>
                <p:cNvPr id="500" name="Freeform 499"/>
                <p:cNvSpPr/>
                <p:nvPr/>
              </p:nvSpPr>
              <p:spPr>
                <a:xfrm>
                  <a:off x="3036610" y="2580489"/>
                  <a:ext cx="213103" cy="53369"/>
                </a:xfrm>
                <a:custGeom>
                  <a:avLst/>
                  <a:gdLst/>
                  <a:ahLst/>
                  <a:cxnLst/>
                  <a:rect l="0" t="0" r="0" b="0"/>
                  <a:pathLst>
                    <a:path w="213103" h="53369">
                      <a:moveTo>
                        <a:pt x="0" y="0"/>
                      </a:moveTo>
                      <a:lnTo>
                        <a:pt x="213103" y="43780"/>
                      </a:lnTo>
                      <a:cubicBezTo>
                        <a:pt x="213103" y="43780"/>
                        <a:pt x="213103" y="53369"/>
                        <a:pt x="213103" y="53369"/>
                      </a:cubicBezTo>
                      <a:cubicBezTo>
                        <a:pt x="213103" y="53369"/>
                        <a:pt x="0" y="8632"/>
                        <a:pt x="0" y="8632"/>
                      </a:cubicBezTo>
                      <a:lnTo>
                        <a:pt x="0" y="0"/>
                      </a:lnTo>
                      <a:close/>
                    </a:path>
                  </a:pathLst>
                </a:custGeom>
                <a:solidFill>
                  <a:srgbClr val="FFFFFF"/>
                </a:solidFill>
                <a:ln w="7600" cap="flat">
                  <a:noFill/>
                  <a:bevel/>
                </a:ln>
              </p:spPr>
            </p:sp>
            <p:sp>
              <p:nvSpPr>
                <p:cNvPr id="501" name="Freeform 500"/>
                <p:cNvSpPr/>
                <p:nvPr/>
              </p:nvSpPr>
              <p:spPr>
                <a:xfrm>
                  <a:off x="2958419" y="2468267"/>
                  <a:ext cx="369487" cy="259861"/>
                </a:xfrm>
                <a:custGeom>
                  <a:avLst/>
                  <a:gdLst/>
                  <a:ahLst/>
                  <a:cxnLst/>
                  <a:rect l="0" t="0" r="0" b="0"/>
                  <a:pathLst>
                    <a:path w="369487" h="259861">
                      <a:moveTo>
                        <a:pt x="6298" y="259861"/>
                      </a:moveTo>
                      <a:cubicBezTo>
                        <a:pt x="6298" y="259861"/>
                        <a:pt x="0" y="92698"/>
                        <a:pt x="0" y="53795"/>
                      </a:cubicBezTo>
                      <a:cubicBezTo>
                        <a:pt x="0" y="14892"/>
                        <a:pt x="18553" y="-8991"/>
                        <a:pt x="78680" y="2659"/>
                      </a:cubicBezTo>
                      <a:cubicBezTo>
                        <a:pt x="147223" y="15940"/>
                        <a:pt x="266061" y="41638"/>
                        <a:pt x="295972" y="48933"/>
                      </a:cubicBezTo>
                      <a:cubicBezTo>
                        <a:pt x="325883" y="56226"/>
                        <a:pt x="369487" y="39206"/>
                        <a:pt x="369487" y="136464"/>
                      </a:cubicBezTo>
                      <a:cubicBezTo>
                        <a:pt x="369487" y="233722"/>
                        <a:pt x="369487" y="178609"/>
                        <a:pt x="369487" y="173747"/>
                      </a:cubicBezTo>
                      <a:cubicBezTo>
                        <a:pt x="369487" y="168883"/>
                        <a:pt x="211926" y="157942"/>
                        <a:pt x="133592" y="189956"/>
                      </a:cubicBezTo>
                      <a:cubicBezTo>
                        <a:pt x="46119" y="225706"/>
                        <a:pt x="6298" y="267080"/>
                        <a:pt x="6298" y="259861"/>
                      </a:cubicBezTo>
                      <a:close/>
                    </a:path>
                  </a:pathLst>
                </a:custGeom>
                <a:gradFill>
                  <a:gsLst>
                    <a:gs pos="0">
                      <a:srgbClr val="FFFFFF">
                        <a:alpha val="0"/>
                      </a:srgbClr>
                    </a:gs>
                    <a:gs pos="100000">
                      <a:srgbClr val="FFFFFF">
                        <a:alpha val="80000"/>
                      </a:srgbClr>
                    </a:gs>
                  </a:gsLst>
                  <a:lin ang="16200000" scaled="0"/>
                </a:gradFill>
                <a:ln w="7600" cap="flat">
                  <a:noFill/>
                  <a:bevel/>
                </a:ln>
              </p:spPr>
            </p:sp>
            <p:sp>
              <p:nvSpPr>
                <p:cNvPr id="502" name="Freeform 501"/>
                <p:cNvSpPr/>
                <p:nvPr/>
              </p:nvSpPr>
              <p:spPr>
                <a:xfrm>
                  <a:off x="3034254" y="3191379"/>
                  <a:ext cx="218341" cy="109040"/>
                </a:xfrm>
                <a:custGeom>
                  <a:avLst/>
                  <a:gdLst/>
                  <a:ahLst/>
                  <a:cxnLst/>
                  <a:rect l="0" t="0" r="0" b="0"/>
                  <a:pathLst>
                    <a:path w="218341" h="109040">
                      <a:moveTo>
                        <a:pt x="0" y="0"/>
                      </a:moveTo>
                      <a:lnTo>
                        <a:pt x="218341" y="40524"/>
                      </a:lnTo>
                      <a:lnTo>
                        <a:pt x="218341" y="109040"/>
                      </a:lnTo>
                      <a:lnTo>
                        <a:pt x="0" y="64839"/>
                      </a:lnTo>
                      <a:lnTo>
                        <a:pt x="0" y="0"/>
                      </a:lnTo>
                      <a:close/>
                    </a:path>
                  </a:pathLst>
                </a:custGeom>
                <a:solidFill>
                  <a:srgbClr val="0D0D0D"/>
                </a:solidFill>
                <a:ln w="7600" cap="flat">
                  <a:noFill/>
                  <a:bevel/>
                </a:ln>
              </p:spPr>
            </p:sp>
            <p:sp>
              <p:nvSpPr>
                <p:cNvPr id="503" name="Freeform 502"/>
                <p:cNvSpPr/>
                <p:nvPr/>
              </p:nvSpPr>
              <p:spPr>
                <a:xfrm>
                  <a:off x="3039295" y="3202731"/>
                  <a:ext cx="204565" cy="85910"/>
                </a:xfrm>
                <a:custGeom>
                  <a:avLst/>
                  <a:gdLst/>
                  <a:ahLst/>
                  <a:cxnLst/>
                  <a:rect l="0" t="0" r="0" b="0"/>
                  <a:pathLst>
                    <a:path w="204565" h="85910">
                      <a:moveTo>
                        <a:pt x="0" y="0"/>
                      </a:moveTo>
                      <a:lnTo>
                        <a:pt x="204565" y="35579"/>
                      </a:lnTo>
                      <a:lnTo>
                        <a:pt x="204565" y="85910"/>
                      </a:lnTo>
                      <a:lnTo>
                        <a:pt x="0" y="42955"/>
                      </a:lnTo>
                      <a:lnTo>
                        <a:pt x="0" y="0"/>
                      </a:lnTo>
                      <a:close/>
                    </a:path>
                  </a:pathLst>
                </a:custGeom>
                <a:gradFill>
                  <a:gsLst>
                    <a:gs pos="100000">
                      <a:srgbClr val="808080">
                        <a:alpha val="20000"/>
                      </a:srgbClr>
                    </a:gs>
                    <a:gs pos="90647">
                      <a:srgbClr val="808080">
                        <a:alpha val="20000"/>
                      </a:srgbClr>
                    </a:gs>
                    <a:gs pos="0">
                      <a:srgbClr val="E0E0E0"/>
                    </a:gs>
                  </a:gsLst>
                  <a:path path="circle">
                    <a:fillToRect l="50000" t="50000" r="50000" b="50000"/>
                  </a:path>
                </a:gradFill>
                <a:ln w="7600" cap="flat">
                  <a:noFill/>
                  <a:bevel/>
                </a:ln>
              </p:spPr>
            </p:sp>
            <p:sp>
              <p:nvSpPr>
                <p:cNvPr id="504" name="Freeform 503"/>
                <p:cNvSpPr/>
                <p:nvPr/>
              </p:nvSpPr>
              <p:spPr>
                <a:xfrm>
                  <a:off x="3039445" y="3202975"/>
                  <a:ext cx="200043" cy="71044"/>
                </a:xfrm>
                <a:custGeom>
                  <a:avLst/>
                  <a:gdLst/>
                  <a:ahLst/>
                  <a:cxnLst/>
                  <a:rect l="0" t="0" r="0" b="0"/>
                  <a:pathLst>
                    <a:path w="200043" h="71044">
                      <a:moveTo>
                        <a:pt x="0" y="0"/>
                      </a:moveTo>
                      <a:lnTo>
                        <a:pt x="0" y="39399"/>
                      </a:lnTo>
                      <a:cubicBezTo>
                        <a:pt x="0" y="39399"/>
                        <a:pt x="38393" y="33591"/>
                        <a:pt x="94506" y="38658"/>
                      </a:cubicBezTo>
                      <a:cubicBezTo>
                        <a:pt x="166313" y="45142"/>
                        <a:pt x="200043" y="71044"/>
                        <a:pt x="200043" y="71044"/>
                      </a:cubicBezTo>
                      <a:lnTo>
                        <a:pt x="200043" y="39710"/>
                      </a:lnTo>
                      <a:lnTo>
                        <a:pt x="0" y="0"/>
                      </a:lnTo>
                      <a:close/>
                    </a:path>
                  </a:pathLst>
                </a:custGeom>
                <a:gradFill>
                  <a:gsLst>
                    <a:gs pos="0">
                      <a:srgbClr val="E0E0FF">
                        <a:alpha val="0"/>
                      </a:srgbClr>
                    </a:gs>
                    <a:gs pos="100000">
                      <a:srgbClr val="FFFFFF"/>
                    </a:gs>
                  </a:gsLst>
                  <a:lin ang="16200000" scaled="0"/>
                </a:gradFill>
                <a:ln w="7600" cap="flat">
                  <a:noFill/>
                  <a:bevel/>
                </a:ln>
              </p:spPr>
            </p:sp>
            <p:sp>
              <p:nvSpPr>
                <p:cNvPr id="505" name="Freeform 504"/>
                <p:cNvSpPr/>
                <p:nvPr/>
              </p:nvSpPr>
              <p:spPr>
                <a:xfrm>
                  <a:off x="3041140" y="3209804"/>
                  <a:ext cx="202720" cy="41791"/>
                </a:xfrm>
                <a:custGeom>
                  <a:avLst/>
                  <a:gdLst/>
                  <a:ahLst/>
                  <a:cxnLst/>
                  <a:rect l="0" t="0" r="0" b="0"/>
                  <a:pathLst>
                    <a:path w="202720" h="41791">
                      <a:moveTo>
                        <a:pt x="0" y="0"/>
                      </a:moveTo>
                      <a:lnTo>
                        <a:pt x="202720" y="31817"/>
                      </a:lnTo>
                      <a:cubicBezTo>
                        <a:pt x="202720" y="31817"/>
                        <a:pt x="202720" y="41791"/>
                        <a:pt x="202720" y="41791"/>
                      </a:cubicBezTo>
                      <a:cubicBezTo>
                        <a:pt x="202720" y="41791"/>
                        <a:pt x="0" y="8557"/>
                        <a:pt x="0" y="8557"/>
                      </a:cubicBezTo>
                      <a:lnTo>
                        <a:pt x="0" y="0"/>
                      </a:lnTo>
                      <a:close/>
                    </a:path>
                  </a:pathLst>
                </a:custGeom>
                <a:solidFill>
                  <a:srgbClr val="FFFFFF"/>
                </a:solidFill>
                <a:ln w="7600" cap="flat">
                  <a:noFill/>
                  <a:bevel/>
                </a:ln>
              </p:spPr>
            </p:sp>
            <p:sp>
              <p:nvSpPr>
                <p:cNvPr id="506" name="Freeform 505"/>
                <p:cNvSpPr/>
                <p:nvPr/>
              </p:nvSpPr>
              <p:spPr>
                <a:xfrm>
                  <a:off x="3281942" y="2364403"/>
                  <a:ext cx="538930" cy="193376"/>
                </a:xfrm>
                <a:custGeom>
                  <a:avLst/>
                  <a:gdLst/>
                  <a:ahLst/>
                  <a:cxnLst/>
                  <a:rect l="0" t="0" r="0" b="0"/>
                  <a:pathLst>
                    <a:path w="538930" h="193376">
                      <a:moveTo>
                        <a:pt x="0" y="159944"/>
                      </a:moveTo>
                      <a:lnTo>
                        <a:pt x="510755" y="0"/>
                      </a:lnTo>
                      <a:cubicBezTo>
                        <a:pt x="510755" y="0"/>
                        <a:pt x="520988" y="4277"/>
                        <a:pt x="530336" y="16063"/>
                      </a:cubicBezTo>
                      <a:cubicBezTo>
                        <a:pt x="538930" y="27519"/>
                        <a:pt x="538930" y="38757"/>
                        <a:pt x="538930" y="38757"/>
                      </a:cubicBezTo>
                      <a:lnTo>
                        <a:pt x="39679" y="193376"/>
                      </a:lnTo>
                      <a:lnTo>
                        <a:pt x="0" y="159944"/>
                      </a:lnTo>
                      <a:close/>
                    </a:path>
                  </a:pathLst>
                </a:custGeom>
                <a:gradFill>
                  <a:gsLst>
                    <a:gs pos="40000">
                      <a:srgbClr val="FFFFFF">
                        <a:alpha val="7000"/>
                      </a:srgbClr>
                    </a:gs>
                    <a:gs pos="100000">
                      <a:srgbClr val="FFFFFF"/>
                    </a:gs>
                  </a:gsLst>
                  <a:lin ang="15000000" scaled="0"/>
                </a:gradFill>
                <a:ln w="7600" cap="flat">
                  <a:noFill/>
                  <a:bevel/>
                </a:ln>
              </p:spPr>
            </p:sp>
          </p:grpSp>
          <p:grpSp>
            <p:nvGrpSpPr>
              <p:cNvPr id="466" name="Group 465"/>
              <p:cNvGrpSpPr/>
              <p:nvPr/>
            </p:nvGrpSpPr>
            <p:grpSpPr>
              <a:xfrm>
                <a:off x="3477008" y="2906324"/>
                <a:ext cx="466657" cy="466011"/>
                <a:chOff x="3477008" y="2906324"/>
                <a:chExt cx="466657" cy="466011"/>
              </a:xfrm>
            </p:grpSpPr>
            <p:sp>
              <p:nvSpPr>
                <p:cNvPr id="467" name="Freeform 466"/>
                <p:cNvSpPr/>
                <p:nvPr/>
              </p:nvSpPr>
              <p:spPr>
                <a:xfrm>
                  <a:off x="3477008" y="2906324"/>
                  <a:ext cx="466657" cy="466011"/>
                </a:xfrm>
                <a:custGeom>
                  <a:avLst/>
                  <a:gdLst/>
                  <a:ahLst/>
                  <a:cxnLst/>
                  <a:rect l="0" t="0" r="0" b="0"/>
                  <a:pathLst>
                    <a:path w="466657" h="466011">
                      <a:moveTo>
                        <a:pt x="0" y="233006"/>
                      </a:moveTo>
                      <a:cubicBezTo>
                        <a:pt x="0" y="104321"/>
                        <a:pt x="104465" y="0"/>
                        <a:pt x="233328" y="0"/>
                      </a:cubicBezTo>
                      <a:cubicBezTo>
                        <a:pt x="362192" y="0"/>
                        <a:pt x="466657" y="104321"/>
                        <a:pt x="466657" y="233006"/>
                      </a:cubicBezTo>
                      <a:cubicBezTo>
                        <a:pt x="466657" y="361692"/>
                        <a:pt x="362192" y="466011"/>
                        <a:pt x="233328" y="466011"/>
                      </a:cubicBezTo>
                      <a:cubicBezTo>
                        <a:pt x="104465" y="466011"/>
                        <a:pt x="0" y="361692"/>
                        <a:pt x="0" y="233006"/>
                      </a:cubicBezTo>
                      <a:close/>
                    </a:path>
                  </a:pathLst>
                </a:custGeom>
                <a:gradFill>
                  <a:gsLst>
                    <a:gs pos="0">
                      <a:srgbClr val="40FFFB"/>
                    </a:gs>
                    <a:gs pos="100000">
                      <a:srgbClr val="000080"/>
                    </a:gs>
                  </a:gsLst>
                  <a:lin ang="16200000" scaled="0"/>
                </a:gradFill>
                <a:ln w="7600" cap="flat">
                  <a:noFill/>
                  <a:bevel/>
                </a:ln>
              </p:spPr>
            </p:sp>
            <p:sp>
              <p:nvSpPr>
                <p:cNvPr id="468" name="Freeform 467"/>
                <p:cNvSpPr/>
                <p:nvPr/>
              </p:nvSpPr>
              <p:spPr>
                <a:xfrm>
                  <a:off x="3494999" y="2927660"/>
                  <a:ext cx="296861" cy="251394"/>
                </a:xfrm>
                <a:custGeom>
                  <a:avLst/>
                  <a:gdLst/>
                  <a:ahLst/>
                  <a:cxnLst/>
                  <a:rect l="0" t="0" r="0" b="0"/>
                  <a:pathLst>
                    <a:path w="296861" h="251394">
                      <a:moveTo>
                        <a:pt x="155178" y="0"/>
                      </a:moveTo>
                      <a:cubicBezTo>
                        <a:pt x="155178" y="0"/>
                        <a:pt x="98954" y="17967"/>
                        <a:pt x="68593" y="43794"/>
                      </a:cubicBezTo>
                      <a:cubicBezTo>
                        <a:pt x="38232" y="69621"/>
                        <a:pt x="0" y="160577"/>
                        <a:pt x="0" y="160577"/>
                      </a:cubicBezTo>
                      <a:cubicBezTo>
                        <a:pt x="0" y="160577"/>
                        <a:pt x="16305" y="211671"/>
                        <a:pt x="25863" y="202126"/>
                      </a:cubicBezTo>
                      <a:cubicBezTo>
                        <a:pt x="35421" y="192581"/>
                        <a:pt x="39357" y="185282"/>
                        <a:pt x="46103" y="185282"/>
                      </a:cubicBezTo>
                      <a:cubicBezTo>
                        <a:pt x="52850" y="185282"/>
                        <a:pt x="51726" y="273991"/>
                        <a:pt x="103452" y="245919"/>
                      </a:cubicBezTo>
                      <a:cubicBezTo>
                        <a:pt x="155178" y="217846"/>
                        <a:pt x="123692" y="183036"/>
                        <a:pt x="140560" y="160577"/>
                      </a:cubicBezTo>
                      <a:cubicBezTo>
                        <a:pt x="157426" y="138119"/>
                        <a:pt x="200157" y="147103"/>
                        <a:pt x="230517" y="142611"/>
                      </a:cubicBezTo>
                      <a:cubicBezTo>
                        <a:pt x="260878" y="138119"/>
                        <a:pt x="296861" y="99940"/>
                        <a:pt x="296861" y="95448"/>
                      </a:cubicBezTo>
                      <a:cubicBezTo>
                        <a:pt x="296861" y="90957"/>
                        <a:pt x="274372" y="44917"/>
                        <a:pt x="235578" y="34249"/>
                      </a:cubicBezTo>
                      <a:cubicBezTo>
                        <a:pt x="196783" y="23581"/>
                        <a:pt x="155178" y="0"/>
                        <a:pt x="155178" y="0"/>
                      </a:cubicBezTo>
                      <a:close/>
                    </a:path>
                  </a:pathLst>
                </a:custGeom>
                <a:gradFill>
                  <a:gsLst>
                    <a:gs pos="0">
                      <a:srgbClr val="009B00"/>
                    </a:gs>
                    <a:gs pos="100000">
                      <a:srgbClr val="255423"/>
                    </a:gs>
                  </a:gsLst>
                  <a:lin ang="0" scaled="0"/>
                </a:gradFill>
                <a:ln w="7600" cap="flat">
                  <a:noFill/>
                  <a:bevel/>
                </a:ln>
              </p:spPr>
            </p:sp>
            <p:sp>
              <p:nvSpPr>
                <p:cNvPr id="469" name="Freeform 468"/>
                <p:cNvSpPr/>
                <p:nvPr/>
              </p:nvSpPr>
              <p:spPr>
                <a:xfrm>
                  <a:off x="3491063" y="2920923"/>
                  <a:ext cx="296861" cy="251394"/>
                </a:xfrm>
                <a:custGeom>
                  <a:avLst/>
                  <a:gdLst/>
                  <a:ahLst/>
                  <a:cxnLst/>
                  <a:rect l="0" t="0" r="0" b="0"/>
                  <a:pathLst>
                    <a:path w="296861" h="251394">
                      <a:moveTo>
                        <a:pt x="155178" y="0"/>
                      </a:moveTo>
                      <a:cubicBezTo>
                        <a:pt x="155178" y="0"/>
                        <a:pt x="98954" y="17967"/>
                        <a:pt x="68593" y="43794"/>
                      </a:cubicBezTo>
                      <a:cubicBezTo>
                        <a:pt x="38232" y="69621"/>
                        <a:pt x="0" y="160577"/>
                        <a:pt x="0" y="160577"/>
                      </a:cubicBezTo>
                      <a:cubicBezTo>
                        <a:pt x="0" y="160577"/>
                        <a:pt x="16305" y="211671"/>
                        <a:pt x="25863" y="202126"/>
                      </a:cubicBezTo>
                      <a:cubicBezTo>
                        <a:pt x="35421" y="192581"/>
                        <a:pt x="39357" y="185282"/>
                        <a:pt x="46103" y="185282"/>
                      </a:cubicBezTo>
                      <a:cubicBezTo>
                        <a:pt x="52850" y="185282"/>
                        <a:pt x="51726" y="273991"/>
                        <a:pt x="103452" y="245919"/>
                      </a:cubicBezTo>
                      <a:cubicBezTo>
                        <a:pt x="155178" y="217846"/>
                        <a:pt x="123692" y="183036"/>
                        <a:pt x="140560" y="160577"/>
                      </a:cubicBezTo>
                      <a:cubicBezTo>
                        <a:pt x="157426" y="138119"/>
                        <a:pt x="200157" y="147103"/>
                        <a:pt x="230517" y="142611"/>
                      </a:cubicBezTo>
                      <a:cubicBezTo>
                        <a:pt x="260878" y="138119"/>
                        <a:pt x="296861" y="99940"/>
                        <a:pt x="296861" y="95448"/>
                      </a:cubicBezTo>
                      <a:cubicBezTo>
                        <a:pt x="296861" y="90957"/>
                        <a:pt x="274372" y="44917"/>
                        <a:pt x="235578" y="34249"/>
                      </a:cubicBezTo>
                      <a:cubicBezTo>
                        <a:pt x="196783" y="23581"/>
                        <a:pt x="155178" y="0"/>
                        <a:pt x="155178" y="0"/>
                      </a:cubicBezTo>
                      <a:close/>
                    </a:path>
                  </a:pathLst>
                </a:custGeom>
                <a:gradFill>
                  <a:gsLst>
                    <a:gs pos="0">
                      <a:srgbClr val="6BAC2B"/>
                    </a:gs>
                    <a:gs pos="100000">
                      <a:srgbClr val="FFFF00"/>
                    </a:gs>
                  </a:gsLst>
                  <a:lin ang="0" scaled="0"/>
                </a:gradFill>
                <a:ln w="7600" cap="flat">
                  <a:noFill/>
                  <a:bevel/>
                </a:ln>
              </p:spPr>
            </p:sp>
            <p:sp>
              <p:nvSpPr>
                <p:cNvPr id="470" name="Freeform 469"/>
                <p:cNvSpPr/>
                <p:nvPr/>
              </p:nvSpPr>
              <p:spPr>
                <a:xfrm>
                  <a:off x="3622487" y="3180317"/>
                  <a:ext cx="117016" cy="92079"/>
                </a:xfrm>
                <a:custGeom>
                  <a:avLst/>
                  <a:gdLst/>
                  <a:ahLst/>
                  <a:cxnLst/>
                  <a:rect l="0" t="0" r="0" b="0"/>
                  <a:pathLst>
                    <a:path w="117016" h="92079">
                      <a:moveTo>
                        <a:pt x="53553" y="0"/>
                      </a:moveTo>
                      <a:cubicBezTo>
                        <a:pt x="31064" y="4492"/>
                        <a:pt x="22068" y="1123"/>
                        <a:pt x="10823" y="15721"/>
                      </a:cubicBezTo>
                      <a:cubicBezTo>
                        <a:pt x="0" y="30319"/>
                        <a:pt x="0" y="46040"/>
                        <a:pt x="0" y="48285"/>
                      </a:cubicBezTo>
                      <a:cubicBezTo>
                        <a:pt x="2390" y="51093"/>
                        <a:pt x="24317" y="62883"/>
                        <a:pt x="35562" y="62883"/>
                      </a:cubicBezTo>
                      <a:cubicBezTo>
                        <a:pt x="46806" y="62883"/>
                        <a:pt x="73794" y="92079"/>
                        <a:pt x="73794" y="92079"/>
                      </a:cubicBezTo>
                      <a:cubicBezTo>
                        <a:pt x="73794" y="92079"/>
                        <a:pt x="109777" y="84219"/>
                        <a:pt x="112026" y="70744"/>
                      </a:cubicBezTo>
                      <a:cubicBezTo>
                        <a:pt x="114275" y="57269"/>
                        <a:pt x="123270" y="47163"/>
                        <a:pt x="109777" y="42671"/>
                      </a:cubicBezTo>
                      <a:cubicBezTo>
                        <a:pt x="96283" y="38179"/>
                        <a:pt x="86163" y="7860"/>
                        <a:pt x="86163" y="7860"/>
                      </a:cubicBezTo>
                      <a:lnTo>
                        <a:pt x="60300" y="24704"/>
                      </a:lnTo>
                      <a:lnTo>
                        <a:pt x="68171" y="1123"/>
                      </a:lnTo>
                      <a:lnTo>
                        <a:pt x="53553" y="0"/>
                      </a:lnTo>
                      <a:close/>
                    </a:path>
                  </a:pathLst>
                </a:custGeom>
                <a:gradFill>
                  <a:gsLst>
                    <a:gs pos="0">
                      <a:srgbClr val="009B00"/>
                    </a:gs>
                    <a:gs pos="100000">
                      <a:srgbClr val="255423"/>
                    </a:gs>
                  </a:gsLst>
                  <a:lin ang="5400000" scaled="0"/>
                </a:gradFill>
                <a:ln w="7600" cap="flat">
                  <a:noFill/>
                  <a:bevel/>
                </a:ln>
              </p:spPr>
            </p:sp>
            <p:sp>
              <p:nvSpPr>
                <p:cNvPr id="471" name="Freeform 470"/>
                <p:cNvSpPr/>
                <p:nvPr/>
              </p:nvSpPr>
              <p:spPr>
                <a:xfrm>
                  <a:off x="3621432" y="3169088"/>
                  <a:ext cx="117016" cy="92079"/>
                </a:xfrm>
                <a:custGeom>
                  <a:avLst/>
                  <a:gdLst/>
                  <a:ahLst/>
                  <a:cxnLst/>
                  <a:rect l="0" t="0" r="0" b="0"/>
                  <a:pathLst>
                    <a:path w="117016" h="92079">
                      <a:moveTo>
                        <a:pt x="53553" y="0"/>
                      </a:moveTo>
                      <a:cubicBezTo>
                        <a:pt x="31064" y="4492"/>
                        <a:pt x="22068" y="1123"/>
                        <a:pt x="10823" y="15721"/>
                      </a:cubicBezTo>
                      <a:cubicBezTo>
                        <a:pt x="0" y="30319"/>
                        <a:pt x="0" y="46040"/>
                        <a:pt x="0" y="48285"/>
                      </a:cubicBezTo>
                      <a:cubicBezTo>
                        <a:pt x="2390" y="51093"/>
                        <a:pt x="24317" y="62883"/>
                        <a:pt x="35562" y="62883"/>
                      </a:cubicBezTo>
                      <a:cubicBezTo>
                        <a:pt x="46806" y="62883"/>
                        <a:pt x="73794" y="92079"/>
                        <a:pt x="73794" y="92079"/>
                      </a:cubicBezTo>
                      <a:cubicBezTo>
                        <a:pt x="73794" y="92079"/>
                        <a:pt x="109777" y="84219"/>
                        <a:pt x="112026" y="70744"/>
                      </a:cubicBezTo>
                      <a:cubicBezTo>
                        <a:pt x="114275" y="57269"/>
                        <a:pt x="123270" y="47163"/>
                        <a:pt x="109777" y="42671"/>
                      </a:cubicBezTo>
                      <a:cubicBezTo>
                        <a:pt x="96283" y="38179"/>
                        <a:pt x="86163" y="7860"/>
                        <a:pt x="86163" y="7860"/>
                      </a:cubicBezTo>
                      <a:lnTo>
                        <a:pt x="60300" y="24704"/>
                      </a:lnTo>
                      <a:lnTo>
                        <a:pt x="77097" y="5615"/>
                      </a:lnTo>
                      <a:lnTo>
                        <a:pt x="53553" y="0"/>
                      </a:lnTo>
                      <a:close/>
                    </a:path>
                  </a:pathLst>
                </a:custGeom>
                <a:gradFill>
                  <a:gsLst>
                    <a:gs pos="0">
                      <a:srgbClr val="6BAC2B"/>
                    </a:gs>
                    <a:gs pos="100000">
                      <a:srgbClr val="FFFF00"/>
                    </a:gs>
                  </a:gsLst>
                  <a:lin ang="16200000" scaled="0"/>
                </a:gradFill>
                <a:ln w="7600" cap="flat">
                  <a:noFill/>
                  <a:bevel/>
                </a:ln>
              </p:spPr>
            </p:sp>
            <p:sp>
              <p:nvSpPr>
                <p:cNvPr id="472" name="Freeform 471"/>
                <p:cNvSpPr/>
                <p:nvPr/>
              </p:nvSpPr>
              <p:spPr>
                <a:xfrm>
                  <a:off x="3808377" y="3156735"/>
                  <a:ext cx="89184" cy="86114"/>
                </a:xfrm>
                <a:custGeom>
                  <a:avLst/>
                  <a:gdLst/>
                  <a:ahLst/>
                  <a:cxnLst/>
                  <a:rect l="0" t="0" r="0" b="0"/>
                  <a:pathLst>
                    <a:path w="89184" h="86114">
                      <a:moveTo>
                        <a:pt x="1476" y="0"/>
                      </a:moveTo>
                      <a:cubicBezTo>
                        <a:pt x="10472" y="12352"/>
                        <a:pt x="40832" y="0"/>
                        <a:pt x="55451" y="4492"/>
                      </a:cubicBezTo>
                      <a:cubicBezTo>
                        <a:pt x="70069" y="8983"/>
                        <a:pt x="89184" y="48286"/>
                        <a:pt x="89184" y="48286"/>
                      </a:cubicBezTo>
                      <a:cubicBezTo>
                        <a:pt x="89184" y="48286"/>
                        <a:pt x="75691" y="98817"/>
                        <a:pt x="63322" y="83096"/>
                      </a:cubicBezTo>
                      <a:cubicBezTo>
                        <a:pt x="50953" y="67375"/>
                        <a:pt x="34086" y="48286"/>
                        <a:pt x="32961" y="43057"/>
                      </a:cubicBezTo>
                      <a:cubicBezTo>
                        <a:pt x="31837" y="37056"/>
                        <a:pt x="21154" y="27511"/>
                        <a:pt x="8223" y="21335"/>
                      </a:cubicBezTo>
                      <a:cubicBezTo>
                        <a:pt x="-4709" y="15159"/>
                        <a:pt x="1476" y="0"/>
                        <a:pt x="1476" y="0"/>
                      </a:cubicBezTo>
                      <a:close/>
                    </a:path>
                  </a:pathLst>
                </a:custGeom>
                <a:gradFill>
                  <a:gsLst>
                    <a:gs pos="0">
                      <a:srgbClr val="009B00"/>
                    </a:gs>
                    <a:gs pos="100000">
                      <a:srgbClr val="255423"/>
                    </a:gs>
                  </a:gsLst>
                  <a:lin ang="5400000" scaled="0"/>
                </a:gradFill>
                <a:ln w="7600" cap="flat">
                  <a:noFill/>
                  <a:bevel/>
                </a:ln>
              </p:spPr>
            </p:sp>
            <p:sp>
              <p:nvSpPr>
                <p:cNvPr id="473" name="Freeform 472"/>
                <p:cNvSpPr/>
                <p:nvPr/>
              </p:nvSpPr>
              <p:spPr>
                <a:xfrm>
                  <a:off x="3805917" y="3150735"/>
                  <a:ext cx="89184" cy="86114"/>
                </a:xfrm>
                <a:custGeom>
                  <a:avLst/>
                  <a:gdLst/>
                  <a:ahLst/>
                  <a:cxnLst/>
                  <a:rect l="0" t="0" r="0" b="0"/>
                  <a:pathLst>
                    <a:path w="89184" h="86114">
                      <a:moveTo>
                        <a:pt x="1476" y="0"/>
                      </a:moveTo>
                      <a:cubicBezTo>
                        <a:pt x="10472" y="12352"/>
                        <a:pt x="40832" y="0"/>
                        <a:pt x="55451" y="4492"/>
                      </a:cubicBezTo>
                      <a:cubicBezTo>
                        <a:pt x="70069" y="8983"/>
                        <a:pt x="89184" y="48286"/>
                        <a:pt x="89184" y="48286"/>
                      </a:cubicBezTo>
                      <a:cubicBezTo>
                        <a:pt x="89184" y="48286"/>
                        <a:pt x="75691" y="98817"/>
                        <a:pt x="63322" y="83096"/>
                      </a:cubicBezTo>
                      <a:cubicBezTo>
                        <a:pt x="50953" y="67375"/>
                        <a:pt x="34086" y="48286"/>
                        <a:pt x="32961" y="43057"/>
                      </a:cubicBezTo>
                      <a:cubicBezTo>
                        <a:pt x="31837" y="37056"/>
                        <a:pt x="21154" y="27511"/>
                        <a:pt x="8223" y="21335"/>
                      </a:cubicBezTo>
                      <a:cubicBezTo>
                        <a:pt x="-4709" y="15159"/>
                        <a:pt x="1476" y="0"/>
                        <a:pt x="1476" y="0"/>
                      </a:cubicBezTo>
                      <a:close/>
                    </a:path>
                  </a:pathLst>
                </a:custGeom>
                <a:gradFill>
                  <a:gsLst>
                    <a:gs pos="0">
                      <a:srgbClr val="6BAC2B"/>
                    </a:gs>
                    <a:gs pos="100000">
                      <a:srgbClr val="FFFF00"/>
                    </a:gs>
                  </a:gsLst>
                  <a:lin ang="8100000" scaled="0"/>
                </a:gradFill>
                <a:ln w="7600" cap="flat">
                  <a:noFill/>
                  <a:bevel/>
                </a:ln>
              </p:spPr>
            </p:sp>
            <p:sp>
              <p:nvSpPr>
                <p:cNvPr id="474" name="Freeform 473"/>
                <p:cNvSpPr/>
                <p:nvPr/>
              </p:nvSpPr>
              <p:spPr>
                <a:xfrm>
                  <a:off x="3804230" y="2956856"/>
                  <a:ext cx="132688" cy="208653"/>
                </a:xfrm>
                <a:custGeom>
                  <a:avLst/>
                  <a:gdLst/>
                  <a:ahLst/>
                  <a:cxnLst/>
                  <a:rect l="0" t="0" r="0" b="0"/>
                  <a:pathLst>
                    <a:path w="132688" h="208653">
                      <a:moveTo>
                        <a:pt x="40481" y="0"/>
                      </a:moveTo>
                      <a:cubicBezTo>
                        <a:pt x="34859" y="14598"/>
                        <a:pt x="0" y="42671"/>
                        <a:pt x="0" y="49409"/>
                      </a:cubicBezTo>
                      <a:cubicBezTo>
                        <a:pt x="0" y="56146"/>
                        <a:pt x="-3373" y="93203"/>
                        <a:pt x="5622" y="93203"/>
                      </a:cubicBezTo>
                      <a:cubicBezTo>
                        <a:pt x="14618" y="93203"/>
                        <a:pt x="25863" y="67375"/>
                        <a:pt x="37108" y="67375"/>
                      </a:cubicBezTo>
                      <a:cubicBezTo>
                        <a:pt x="48352" y="67375"/>
                        <a:pt x="43854" y="89834"/>
                        <a:pt x="60722" y="95448"/>
                      </a:cubicBezTo>
                      <a:cubicBezTo>
                        <a:pt x="77588" y="101063"/>
                        <a:pt x="93331" y="104326"/>
                        <a:pt x="93331" y="119030"/>
                      </a:cubicBezTo>
                      <a:cubicBezTo>
                        <a:pt x="93331" y="134750"/>
                        <a:pt x="94456" y="176299"/>
                        <a:pt x="80962" y="179667"/>
                      </a:cubicBezTo>
                      <a:cubicBezTo>
                        <a:pt x="66344" y="183036"/>
                        <a:pt x="78713" y="224583"/>
                        <a:pt x="93331" y="202126"/>
                      </a:cubicBezTo>
                      <a:cubicBezTo>
                        <a:pt x="107950" y="179667"/>
                        <a:pt x="118070" y="157209"/>
                        <a:pt x="122567" y="157209"/>
                      </a:cubicBezTo>
                      <a:cubicBezTo>
                        <a:pt x="127065" y="157209"/>
                        <a:pt x="132688" y="141488"/>
                        <a:pt x="132688" y="141488"/>
                      </a:cubicBezTo>
                      <a:cubicBezTo>
                        <a:pt x="132688" y="141488"/>
                        <a:pt x="105701" y="71867"/>
                        <a:pt x="83211" y="49409"/>
                      </a:cubicBezTo>
                      <a:cubicBezTo>
                        <a:pt x="60722" y="26950"/>
                        <a:pt x="37108" y="0"/>
                        <a:pt x="40481" y="0"/>
                      </a:cubicBezTo>
                      <a:close/>
                    </a:path>
                  </a:pathLst>
                </a:custGeom>
                <a:gradFill>
                  <a:gsLst>
                    <a:gs pos="0">
                      <a:srgbClr val="009B00"/>
                    </a:gs>
                    <a:gs pos="100000">
                      <a:srgbClr val="255423"/>
                    </a:gs>
                  </a:gsLst>
                  <a:lin ang="5400000" scaled="0"/>
                </a:gradFill>
                <a:ln w="7600" cap="flat">
                  <a:noFill/>
                  <a:bevel/>
                </a:ln>
              </p:spPr>
            </p:sp>
            <p:sp>
              <p:nvSpPr>
                <p:cNvPr id="475" name="Freeform 474"/>
                <p:cNvSpPr/>
                <p:nvPr/>
              </p:nvSpPr>
              <p:spPr>
                <a:xfrm>
                  <a:off x="3807322" y="2956855"/>
                  <a:ext cx="129596" cy="201003"/>
                </a:xfrm>
                <a:custGeom>
                  <a:avLst/>
                  <a:gdLst/>
                  <a:ahLst/>
                  <a:cxnLst/>
                  <a:rect l="0" t="0" r="0" b="0"/>
                  <a:pathLst>
                    <a:path w="129596" h="201003">
                      <a:moveTo>
                        <a:pt x="37389" y="0"/>
                      </a:moveTo>
                      <a:cubicBezTo>
                        <a:pt x="26144" y="15721"/>
                        <a:pt x="0" y="35021"/>
                        <a:pt x="0" y="41759"/>
                      </a:cubicBezTo>
                      <a:cubicBezTo>
                        <a:pt x="0" y="48496"/>
                        <a:pt x="-1406" y="85552"/>
                        <a:pt x="7590" y="85552"/>
                      </a:cubicBezTo>
                      <a:cubicBezTo>
                        <a:pt x="16586" y="85552"/>
                        <a:pt x="27831" y="59725"/>
                        <a:pt x="39075" y="59725"/>
                      </a:cubicBezTo>
                      <a:cubicBezTo>
                        <a:pt x="50320" y="59725"/>
                        <a:pt x="45822" y="82183"/>
                        <a:pt x="62689" y="87798"/>
                      </a:cubicBezTo>
                      <a:cubicBezTo>
                        <a:pt x="79556" y="93412"/>
                        <a:pt x="95299" y="96677"/>
                        <a:pt x="95299" y="111380"/>
                      </a:cubicBezTo>
                      <a:cubicBezTo>
                        <a:pt x="95299" y="127100"/>
                        <a:pt x="96423" y="168649"/>
                        <a:pt x="82930" y="172017"/>
                      </a:cubicBezTo>
                      <a:cubicBezTo>
                        <a:pt x="67363" y="175386"/>
                        <a:pt x="80681" y="216934"/>
                        <a:pt x="95299" y="194476"/>
                      </a:cubicBezTo>
                      <a:cubicBezTo>
                        <a:pt x="109917" y="172017"/>
                        <a:pt x="120037" y="149559"/>
                        <a:pt x="124535" y="149559"/>
                      </a:cubicBezTo>
                      <a:cubicBezTo>
                        <a:pt x="129596" y="149559"/>
                        <a:pt x="129596" y="138119"/>
                        <a:pt x="129596" y="138119"/>
                      </a:cubicBezTo>
                      <a:cubicBezTo>
                        <a:pt x="129596" y="138119"/>
                        <a:pt x="108231" y="67376"/>
                        <a:pt x="85179" y="41759"/>
                      </a:cubicBezTo>
                      <a:cubicBezTo>
                        <a:pt x="60771" y="14634"/>
                        <a:pt x="47509" y="7861"/>
                        <a:pt x="37389" y="0"/>
                      </a:cubicBezTo>
                      <a:close/>
                    </a:path>
                  </a:pathLst>
                </a:custGeom>
                <a:gradFill>
                  <a:gsLst>
                    <a:gs pos="0">
                      <a:srgbClr val="6BAC2B"/>
                    </a:gs>
                    <a:gs pos="100000">
                      <a:srgbClr val="FFFF00"/>
                    </a:gs>
                  </a:gsLst>
                  <a:lin ang="10800000" scaled="0"/>
                </a:gradFill>
                <a:ln w="7600" cap="flat">
                  <a:noFill/>
                  <a:bevel/>
                </a:ln>
              </p:spPr>
            </p:sp>
            <p:sp>
              <p:nvSpPr>
                <p:cNvPr id="476" name="Freeform 475"/>
                <p:cNvSpPr/>
                <p:nvPr/>
              </p:nvSpPr>
              <p:spPr>
                <a:xfrm>
                  <a:off x="3549536" y="2913062"/>
                  <a:ext cx="321600" cy="152717"/>
                </a:xfrm>
                <a:custGeom>
                  <a:avLst/>
                  <a:gdLst/>
                  <a:ahLst/>
                  <a:cxnLst/>
                  <a:rect l="0" t="0" r="0" b="0"/>
                  <a:pathLst>
                    <a:path w="321600" h="152717">
                      <a:moveTo>
                        <a:pt x="0" y="85342"/>
                      </a:moveTo>
                      <a:cubicBezTo>
                        <a:pt x="0" y="48132"/>
                        <a:pt x="75366" y="0"/>
                        <a:pt x="164174" y="0"/>
                      </a:cubicBezTo>
                      <a:cubicBezTo>
                        <a:pt x="252980" y="0"/>
                        <a:pt x="321600" y="48132"/>
                        <a:pt x="321600" y="85342"/>
                      </a:cubicBezTo>
                      <a:cubicBezTo>
                        <a:pt x="321600" y="122552"/>
                        <a:pt x="249608" y="152717"/>
                        <a:pt x="160800" y="152717"/>
                      </a:cubicBezTo>
                      <a:cubicBezTo>
                        <a:pt x="71993" y="152717"/>
                        <a:pt x="0" y="122552"/>
                        <a:pt x="0" y="85342"/>
                      </a:cubicBezTo>
                      <a:close/>
                    </a:path>
                  </a:pathLst>
                </a:custGeom>
                <a:gradFill>
                  <a:gsLst>
                    <a:gs pos="0">
                      <a:srgbClr val="00C0C0">
                        <a:alpha val="0"/>
                      </a:srgbClr>
                    </a:gs>
                    <a:gs pos="100000">
                      <a:srgbClr val="FFFFFF"/>
                    </a:gs>
                  </a:gsLst>
                  <a:lin ang="16200000" scaled="0"/>
                </a:gradFill>
                <a:ln w="7600" cap="flat">
                  <a:noFill/>
                  <a:bevel/>
                </a:ln>
              </p:spPr>
            </p:sp>
            <p:sp>
              <p:nvSpPr>
                <p:cNvPr id="477" name="Freeform 476"/>
                <p:cNvSpPr/>
                <p:nvPr/>
              </p:nvSpPr>
              <p:spPr>
                <a:xfrm>
                  <a:off x="3560781" y="3251061"/>
                  <a:ext cx="299110" cy="116783"/>
                </a:xfrm>
                <a:custGeom>
                  <a:avLst/>
                  <a:gdLst/>
                  <a:ahLst/>
                  <a:cxnLst/>
                  <a:rect l="0" t="0" r="0" b="0"/>
                  <a:pathLst>
                    <a:path w="299110" h="116783">
                      <a:moveTo>
                        <a:pt x="0" y="49408"/>
                      </a:moveTo>
                      <a:cubicBezTo>
                        <a:pt x="0" y="22121"/>
                        <a:pt x="66958" y="0"/>
                        <a:pt x="149555" y="0"/>
                      </a:cubicBezTo>
                      <a:cubicBezTo>
                        <a:pt x="232152" y="0"/>
                        <a:pt x="299110" y="22121"/>
                        <a:pt x="299110" y="49408"/>
                      </a:cubicBezTo>
                      <a:cubicBezTo>
                        <a:pt x="299110" y="76696"/>
                        <a:pt x="232152" y="116783"/>
                        <a:pt x="149555" y="116783"/>
                      </a:cubicBezTo>
                      <a:cubicBezTo>
                        <a:pt x="66958" y="116783"/>
                        <a:pt x="0" y="76696"/>
                        <a:pt x="0" y="49408"/>
                      </a:cubicBezTo>
                      <a:close/>
                    </a:path>
                  </a:pathLst>
                </a:custGeom>
                <a:gradFill>
                  <a:gsLst>
                    <a:gs pos="0">
                      <a:srgbClr val="00C0C0">
                        <a:alpha val="0"/>
                      </a:srgbClr>
                    </a:gs>
                    <a:gs pos="100000">
                      <a:srgbClr val="FFFFFF"/>
                    </a:gs>
                  </a:gsLst>
                  <a:lin ang="5400000" scaled="0"/>
                </a:gradFill>
                <a:ln w="7600" cap="flat">
                  <a:noFill/>
                  <a:bevel/>
                </a:ln>
              </p:spPr>
            </p:sp>
          </p:grpSp>
        </p:grpSp>
        <p:grpSp>
          <p:nvGrpSpPr>
            <p:cNvPr id="261" name="PC"/>
            <p:cNvGrpSpPr/>
            <p:nvPr/>
          </p:nvGrpSpPr>
          <p:grpSpPr>
            <a:xfrm>
              <a:off x="5271719" y="1173619"/>
              <a:ext cx="974135" cy="814870"/>
              <a:chOff x="6498363" y="1291618"/>
              <a:chExt cx="1200800" cy="896800"/>
            </a:xfrm>
          </p:grpSpPr>
          <p:sp>
            <p:nvSpPr>
              <p:cNvPr id="413" name="Freeform 412"/>
              <p:cNvSpPr/>
              <p:nvPr/>
            </p:nvSpPr>
            <p:spPr>
              <a:xfrm>
                <a:off x="6849467" y="1587880"/>
                <a:ext cx="849695" cy="340775"/>
              </a:xfrm>
              <a:custGeom>
                <a:avLst/>
                <a:gdLst/>
                <a:ahLst/>
                <a:cxnLst/>
                <a:rect l="0" t="0" r="0" b="0"/>
                <a:pathLst>
                  <a:path w="849695" h="340775">
                    <a:moveTo>
                      <a:pt x="467763" y="340775"/>
                    </a:moveTo>
                    <a:lnTo>
                      <a:pt x="0" y="108058"/>
                    </a:lnTo>
                    <a:cubicBezTo>
                      <a:pt x="0" y="108058"/>
                      <a:pt x="393818" y="0"/>
                      <a:pt x="390800" y="0"/>
                    </a:cubicBezTo>
                    <a:cubicBezTo>
                      <a:pt x="387782" y="0"/>
                      <a:pt x="849695" y="228122"/>
                      <a:pt x="849695" y="228122"/>
                    </a:cubicBezTo>
                    <a:lnTo>
                      <a:pt x="467763" y="340775"/>
                    </a:lnTo>
                    <a:close/>
                  </a:path>
                </a:pathLst>
              </a:custGeom>
              <a:gradFill>
                <a:gsLst>
                  <a:gs pos="0">
                    <a:srgbClr val="7F7F7F"/>
                  </a:gs>
                  <a:gs pos="100000">
                    <a:srgbClr val="FFFFFF"/>
                  </a:gs>
                </a:gsLst>
                <a:lin ang="6000000" scaled="0"/>
              </a:gradFill>
              <a:ln w="7600" cap="flat">
                <a:noFill/>
                <a:bevel/>
              </a:ln>
            </p:spPr>
          </p:sp>
          <p:sp>
            <p:nvSpPr>
              <p:cNvPr id="414" name="Freeform 413"/>
              <p:cNvSpPr/>
              <p:nvPr/>
            </p:nvSpPr>
            <p:spPr>
              <a:xfrm>
                <a:off x="6913150" y="1384168"/>
                <a:ext cx="0" cy="291773"/>
              </a:xfrm>
              <a:custGeom>
                <a:avLst/>
                <a:gdLst/>
                <a:ahLst/>
                <a:cxnLst/>
                <a:rect l="0" t="0" r="0" b="0"/>
                <a:pathLst>
                  <a:path h="291773">
                    <a:moveTo>
                      <a:pt x="0" y="0"/>
                    </a:moveTo>
                    <a:lnTo>
                      <a:pt x="0" y="0"/>
                    </a:lnTo>
                    <a:cubicBezTo>
                      <a:pt x="0" y="0"/>
                      <a:pt x="0" y="0"/>
                      <a:pt x="0" y="0"/>
                    </a:cubicBezTo>
                    <a:lnTo>
                      <a:pt x="0" y="291773"/>
                    </a:lnTo>
                    <a:cubicBezTo>
                      <a:pt x="0" y="291773"/>
                      <a:pt x="0" y="291773"/>
                      <a:pt x="0" y="291773"/>
                    </a:cubicBezTo>
                    <a:lnTo>
                      <a:pt x="0" y="291773"/>
                    </a:lnTo>
                    <a:cubicBezTo>
                      <a:pt x="0" y="291773"/>
                      <a:pt x="0" y="291773"/>
                      <a:pt x="0" y="291773"/>
                    </a:cubicBezTo>
                    <a:lnTo>
                      <a:pt x="0" y="0"/>
                    </a:lnTo>
                    <a:cubicBezTo>
                      <a:pt x="0" y="0"/>
                      <a:pt x="0" y="0"/>
                      <a:pt x="0" y="0"/>
                    </a:cubicBezTo>
                    <a:close/>
                  </a:path>
                </a:pathLst>
              </a:custGeom>
              <a:solidFill>
                <a:srgbClr val="FFFFFF"/>
              </a:solidFill>
              <a:ln w="7600" cap="flat">
                <a:noFill/>
                <a:bevel/>
              </a:ln>
            </p:spPr>
          </p:sp>
          <p:sp>
            <p:nvSpPr>
              <p:cNvPr id="415" name="Freeform 414"/>
              <p:cNvSpPr/>
              <p:nvPr/>
            </p:nvSpPr>
            <p:spPr>
              <a:xfrm>
                <a:off x="7283158" y="1394491"/>
                <a:ext cx="292302" cy="436104"/>
              </a:xfrm>
              <a:custGeom>
                <a:avLst/>
                <a:gdLst/>
                <a:ahLst/>
                <a:cxnLst/>
                <a:rect l="0" t="0" r="0" b="0"/>
                <a:pathLst>
                  <a:path w="292302" h="436104">
                    <a:moveTo>
                      <a:pt x="0" y="60384"/>
                    </a:moveTo>
                    <a:lnTo>
                      <a:pt x="292302" y="0"/>
                    </a:lnTo>
                    <a:lnTo>
                      <a:pt x="292302" y="371248"/>
                    </a:lnTo>
                    <a:lnTo>
                      <a:pt x="40473" y="436104"/>
                    </a:lnTo>
                    <a:lnTo>
                      <a:pt x="0" y="60384"/>
                    </a:lnTo>
                    <a:close/>
                  </a:path>
                </a:pathLst>
              </a:custGeom>
              <a:gradFill>
                <a:gsLst>
                  <a:gs pos="0">
                    <a:srgbClr val="A5A5A5"/>
                  </a:gs>
                  <a:gs pos="100000">
                    <a:srgbClr val="FFFFFF"/>
                  </a:gs>
                </a:gsLst>
                <a:lin ang="5400000" scaled="0"/>
              </a:gradFill>
              <a:ln w="7600" cap="flat">
                <a:noFill/>
                <a:bevel/>
              </a:ln>
            </p:spPr>
          </p:sp>
          <p:sp>
            <p:nvSpPr>
              <p:cNvPr id="416" name="Freeform 415"/>
              <p:cNvSpPr/>
              <p:nvPr/>
            </p:nvSpPr>
            <p:spPr>
              <a:xfrm>
                <a:off x="7056067" y="1291618"/>
                <a:ext cx="519398" cy="178913"/>
              </a:xfrm>
              <a:custGeom>
                <a:avLst/>
                <a:gdLst/>
                <a:ahLst/>
                <a:cxnLst/>
                <a:rect l="0" t="0" r="0" b="0"/>
                <a:pathLst>
                  <a:path w="519398" h="178913">
                    <a:moveTo>
                      <a:pt x="0" y="40256"/>
                    </a:moveTo>
                    <a:lnTo>
                      <a:pt x="269817" y="0"/>
                    </a:lnTo>
                    <a:lnTo>
                      <a:pt x="519398" y="102875"/>
                    </a:lnTo>
                    <a:lnTo>
                      <a:pt x="231593" y="178913"/>
                    </a:lnTo>
                    <a:lnTo>
                      <a:pt x="0" y="40256"/>
                    </a:lnTo>
                    <a:close/>
                  </a:path>
                </a:pathLst>
              </a:custGeom>
              <a:gradFill>
                <a:gsLst>
                  <a:gs pos="40000">
                    <a:srgbClr val="E0E0FF"/>
                  </a:gs>
                  <a:gs pos="100000">
                    <a:srgbClr val="FFFFFF"/>
                  </a:gs>
                </a:gsLst>
                <a:lin ang="5400000" scaled="0"/>
              </a:gradFill>
              <a:ln w="7600" cap="flat">
                <a:noFill/>
                <a:bevel/>
              </a:ln>
            </p:spPr>
          </p:sp>
          <p:sp>
            <p:nvSpPr>
              <p:cNvPr id="417" name="Freeform 416"/>
              <p:cNvSpPr/>
              <p:nvPr/>
            </p:nvSpPr>
            <p:spPr>
              <a:xfrm>
                <a:off x="6934648" y="1329632"/>
                <a:ext cx="359755" cy="552399"/>
              </a:xfrm>
              <a:custGeom>
                <a:avLst/>
                <a:gdLst/>
                <a:ahLst/>
                <a:cxnLst/>
                <a:rect l="0" t="0" r="0" b="0"/>
                <a:pathLst>
                  <a:path w="359755" h="552399">
                    <a:moveTo>
                      <a:pt x="0" y="0"/>
                    </a:moveTo>
                    <a:lnTo>
                      <a:pt x="359755" y="174441"/>
                    </a:lnTo>
                    <a:lnTo>
                      <a:pt x="359755" y="552399"/>
                    </a:lnTo>
                    <a:lnTo>
                      <a:pt x="0" y="373485"/>
                    </a:lnTo>
                    <a:lnTo>
                      <a:pt x="0" y="0"/>
                    </a:lnTo>
                    <a:close/>
                  </a:path>
                </a:pathLst>
              </a:custGeom>
              <a:gradFill>
                <a:gsLst>
                  <a:gs pos="0">
                    <a:srgbClr val="A5A5A5"/>
                  </a:gs>
                  <a:gs pos="100000">
                    <a:srgbClr val="F2F2F2"/>
                  </a:gs>
                </a:gsLst>
                <a:lin ang="10800000" scaled="0"/>
              </a:gradFill>
              <a:ln w="7600" cap="flat">
                <a:noFill/>
                <a:bevel/>
              </a:ln>
            </p:spPr>
          </p:sp>
          <p:sp>
            <p:nvSpPr>
              <p:cNvPr id="418" name="Freeform 417"/>
              <p:cNvSpPr/>
              <p:nvPr/>
            </p:nvSpPr>
            <p:spPr>
              <a:xfrm>
                <a:off x="6934651" y="1311746"/>
                <a:ext cx="431708" cy="192332"/>
              </a:xfrm>
              <a:custGeom>
                <a:avLst/>
                <a:gdLst/>
                <a:ahLst/>
                <a:cxnLst/>
                <a:rect l="0" t="0" r="0" b="0"/>
                <a:pathLst>
                  <a:path w="431708" h="192332">
                    <a:moveTo>
                      <a:pt x="0" y="17891"/>
                    </a:moveTo>
                    <a:lnTo>
                      <a:pt x="78697" y="0"/>
                    </a:lnTo>
                    <a:lnTo>
                      <a:pt x="431708" y="174441"/>
                    </a:lnTo>
                    <a:lnTo>
                      <a:pt x="359757" y="192332"/>
                    </a:lnTo>
                    <a:lnTo>
                      <a:pt x="0" y="17891"/>
                    </a:lnTo>
                    <a:close/>
                  </a:path>
                </a:pathLst>
              </a:custGeom>
              <a:gradFill>
                <a:gsLst>
                  <a:gs pos="0">
                    <a:srgbClr val="E0E0FF"/>
                  </a:gs>
                  <a:gs pos="100000">
                    <a:srgbClr val="FFFFFF"/>
                  </a:gs>
                </a:gsLst>
                <a:lin ang="5400000" scaled="0"/>
              </a:gradFill>
              <a:ln w="7600" cap="flat">
                <a:noFill/>
                <a:bevel/>
              </a:ln>
            </p:spPr>
          </p:sp>
          <p:sp>
            <p:nvSpPr>
              <p:cNvPr id="419" name="Freeform 418"/>
              <p:cNvSpPr/>
              <p:nvPr/>
            </p:nvSpPr>
            <p:spPr>
              <a:xfrm>
                <a:off x="7294405" y="1486185"/>
                <a:ext cx="71951" cy="395848"/>
              </a:xfrm>
              <a:custGeom>
                <a:avLst/>
                <a:gdLst/>
                <a:ahLst/>
                <a:cxnLst/>
                <a:rect l="0" t="0" r="0" b="0"/>
                <a:pathLst>
                  <a:path w="71951" h="395848">
                    <a:moveTo>
                      <a:pt x="0" y="17891"/>
                    </a:moveTo>
                    <a:lnTo>
                      <a:pt x="71951" y="0"/>
                    </a:lnTo>
                    <a:lnTo>
                      <a:pt x="71951" y="375720"/>
                    </a:lnTo>
                    <a:lnTo>
                      <a:pt x="0" y="395848"/>
                    </a:lnTo>
                    <a:lnTo>
                      <a:pt x="0" y="17891"/>
                    </a:lnTo>
                    <a:close/>
                  </a:path>
                </a:pathLst>
              </a:custGeom>
              <a:gradFill>
                <a:gsLst>
                  <a:gs pos="0">
                    <a:srgbClr val="A5A5A5"/>
                  </a:gs>
                  <a:gs pos="100000">
                    <a:srgbClr val="FFFFFF"/>
                  </a:gs>
                </a:gsLst>
                <a:lin ang="5400000" scaled="0"/>
              </a:gradFill>
              <a:ln w="7600" cap="flat">
                <a:noFill/>
                <a:bevel/>
              </a:ln>
            </p:spPr>
          </p:sp>
          <p:sp>
            <p:nvSpPr>
              <p:cNvPr id="420" name="Freeform 419"/>
              <p:cNvSpPr/>
              <p:nvPr/>
            </p:nvSpPr>
            <p:spPr>
              <a:xfrm>
                <a:off x="6968378" y="1385546"/>
                <a:ext cx="285555" cy="433867"/>
              </a:xfrm>
              <a:custGeom>
                <a:avLst/>
                <a:gdLst/>
                <a:ahLst/>
                <a:cxnLst/>
                <a:rect l="0" t="0" r="0" b="0"/>
                <a:pathLst>
                  <a:path w="285555" h="433867">
                    <a:moveTo>
                      <a:pt x="0" y="0"/>
                    </a:moveTo>
                    <a:lnTo>
                      <a:pt x="285555" y="140895"/>
                    </a:lnTo>
                    <a:lnTo>
                      <a:pt x="285555" y="433867"/>
                    </a:lnTo>
                    <a:lnTo>
                      <a:pt x="0" y="288499"/>
                    </a:lnTo>
                    <a:lnTo>
                      <a:pt x="0" y="0"/>
                    </a:lnTo>
                    <a:close/>
                  </a:path>
                </a:pathLst>
              </a:custGeom>
              <a:gradFill>
                <a:gsLst>
                  <a:gs pos="0">
                    <a:srgbClr val="40FFFB"/>
                  </a:gs>
                  <a:gs pos="100000">
                    <a:srgbClr val="000080"/>
                  </a:gs>
                </a:gsLst>
                <a:lin ang="5400000" scaled="0"/>
              </a:gradFill>
              <a:ln w="7600" cap="flat">
                <a:noFill/>
                <a:bevel/>
              </a:ln>
            </p:spPr>
          </p:sp>
          <p:sp>
            <p:nvSpPr>
              <p:cNvPr id="421" name="Freeform 420"/>
              <p:cNvSpPr/>
              <p:nvPr/>
            </p:nvSpPr>
            <p:spPr>
              <a:xfrm>
                <a:off x="6974797" y="1387783"/>
                <a:ext cx="278811" cy="429394"/>
              </a:xfrm>
              <a:custGeom>
                <a:avLst/>
                <a:gdLst/>
                <a:ahLst/>
                <a:cxnLst/>
                <a:rect l="0" t="0" r="0" b="0"/>
                <a:pathLst>
                  <a:path w="278811" h="429394">
                    <a:moveTo>
                      <a:pt x="0" y="0"/>
                    </a:moveTo>
                    <a:lnTo>
                      <a:pt x="278811" y="136422"/>
                    </a:lnTo>
                    <a:lnTo>
                      <a:pt x="278811" y="429394"/>
                    </a:lnTo>
                    <a:lnTo>
                      <a:pt x="0" y="290736"/>
                    </a:lnTo>
                    <a:lnTo>
                      <a:pt x="0" y="0"/>
                    </a:lnTo>
                    <a:close/>
                  </a:path>
                </a:pathLst>
              </a:custGeom>
              <a:solidFill>
                <a:srgbClr val="FFFFFF">
                  <a:alpha val="21000"/>
                </a:srgbClr>
              </a:solidFill>
              <a:ln w="7600" cap="flat">
                <a:noFill/>
                <a:bevel/>
              </a:ln>
            </p:spPr>
          </p:sp>
          <p:sp>
            <p:nvSpPr>
              <p:cNvPr id="422" name="Freeform 421"/>
              <p:cNvSpPr/>
              <p:nvPr/>
            </p:nvSpPr>
            <p:spPr>
              <a:xfrm>
                <a:off x="7379855" y="1450303"/>
                <a:ext cx="191964" cy="363699"/>
              </a:xfrm>
              <a:custGeom>
                <a:avLst/>
                <a:gdLst/>
                <a:ahLst/>
                <a:cxnLst/>
                <a:rect l="0" t="0" r="0" b="0"/>
                <a:pathLst>
                  <a:path w="191964" h="363699">
                    <a:moveTo>
                      <a:pt x="191964" y="0"/>
                    </a:moveTo>
                    <a:lnTo>
                      <a:pt x="191964" y="314497"/>
                    </a:lnTo>
                    <a:lnTo>
                      <a:pt x="0" y="363699"/>
                    </a:lnTo>
                    <a:cubicBezTo>
                      <a:pt x="0" y="363699"/>
                      <a:pt x="64456" y="347299"/>
                      <a:pt x="116171" y="239205"/>
                    </a:cubicBezTo>
                    <a:cubicBezTo>
                      <a:pt x="167886" y="131111"/>
                      <a:pt x="191964" y="0"/>
                      <a:pt x="191964" y="0"/>
                    </a:cubicBezTo>
                    <a:close/>
                  </a:path>
                </a:pathLst>
              </a:custGeom>
              <a:gradFill>
                <a:gsLst>
                  <a:gs pos="0">
                    <a:srgbClr val="E0E0FF">
                      <a:alpha val="0"/>
                    </a:srgbClr>
                  </a:gs>
                  <a:gs pos="100000">
                    <a:srgbClr val="FFFFFF"/>
                  </a:gs>
                </a:gsLst>
                <a:lin ang="5400000" scaled="0"/>
              </a:gradFill>
              <a:ln w="7600" cap="flat">
                <a:noFill/>
                <a:bevel/>
              </a:ln>
            </p:spPr>
          </p:sp>
          <p:grpSp>
            <p:nvGrpSpPr>
              <p:cNvPr id="423" name="Group 422"/>
              <p:cNvGrpSpPr/>
              <p:nvPr/>
            </p:nvGrpSpPr>
            <p:grpSpPr>
              <a:xfrm>
                <a:off x="7226802" y="1817445"/>
                <a:ext cx="33597" cy="40962"/>
                <a:chOff x="7226802" y="1817445"/>
                <a:chExt cx="33597" cy="40962"/>
              </a:xfrm>
            </p:grpSpPr>
            <p:sp>
              <p:nvSpPr>
                <p:cNvPr id="463" name="Freeform 462"/>
                <p:cNvSpPr/>
                <p:nvPr/>
              </p:nvSpPr>
              <p:spPr>
                <a:xfrm>
                  <a:off x="7226802" y="1817445"/>
                  <a:ext cx="33597" cy="40962"/>
                </a:xfrm>
                <a:custGeom>
                  <a:avLst/>
                  <a:gdLst/>
                  <a:ahLst/>
                  <a:cxnLst/>
                  <a:rect l="0" t="0" r="0" b="0"/>
                  <a:pathLst>
                    <a:path w="33597" h="40962">
                      <a:moveTo>
                        <a:pt x="0" y="0"/>
                      </a:moveTo>
                      <a:lnTo>
                        <a:pt x="33597" y="17067"/>
                      </a:lnTo>
                      <a:lnTo>
                        <a:pt x="33597" y="40962"/>
                      </a:lnTo>
                      <a:lnTo>
                        <a:pt x="0" y="25601"/>
                      </a:lnTo>
                      <a:lnTo>
                        <a:pt x="0" y="0"/>
                      </a:lnTo>
                      <a:close/>
                    </a:path>
                  </a:pathLst>
                </a:custGeom>
                <a:gradFill>
                  <a:gsLst>
                    <a:gs pos="0">
                      <a:srgbClr val="40FFFB"/>
                    </a:gs>
                    <a:gs pos="100000">
                      <a:srgbClr val="000080"/>
                    </a:gs>
                  </a:gsLst>
                  <a:lin ang="16200000" scaled="0"/>
                </a:gradFill>
                <a:ln w="7600" cap="flat">
                  <a:noFill/>
                  <a:bevel/>
                </a:ln>
              </p:spPr>
            </p:sp>
            <p:sp>
              <p:nvSpPr>
                <p:cNvPr id="464" name="Freeform 463"/>
                <p:cNvSpPr/>
                <p:nvPr/>
              </p:nvSpPr>
              <p:spPr>
                <a:xfrm>
                  <a:off x="7230186" y="1821571"/>
                  <a:ext cx="26829" cy="32710"/>
                </a:xfrm>
                <a:custGeom>
                  <a:avLst/>
                  <a:gdLst/>
                  <a:ahLst/>
                  <a:cxnLst/>
                  <a:rect l="0" t="0" r="0" b="0"/>
                  <a:pathLst>
                    <a:path w="26829" h="32710">
                      <a:moveTo>
                        <a:pt x="0" y="0"/>
                      </a:moveTo>
                      <a:lnTo>
                        <a:pt x="26829" y="13629"/>
                      </a:lnTo>
                      <a:lnTo>
                        <a:pt x="26829" y="32710"/>
                      </a:lnTo>
                      <a:lnTo>
                        <a:pt x="0" y="20444"/>
                      </a:lnTo>
                      <a:lnTo>
                        <a:pt x="0" y="0"/>
                      </a:lnTo>
                      <a:close/>
                    </a:path>
                  </a:pathLst>
                </a:custGeom>
                <a:gradFill>
                  <a:gsLst>
                    <a:gs pos="0">
                      <a:srgbClr val="E0E0FF">
                        <a:alpha val="0"/>
                      </a:srgbClr>
                    </a:gs>
                    <a:gs pos="100000">
                      <a:srgbClr val="FFFFFF"/>
                    </a:gs>
                  </a:gsLst>
                  <a:lin ang="16200000" scaled="0"/>
                </a:gradFill>
                <a:ln w="7600" cap="flat">
                  <a:noFill/>
                  <a:bevel/>
                </a:ln>
              </p:spPr>
            </p:sp>
          </p:grpSp>
          <p:sp>
            <p:nvSpPr>
              <p:cNvPr id="424" name="Freeform 423"/>
              <p:cNvSpPr/>
              <p:nvPr/>
            </p:nvSpPr>
            <p:spPr>
              <a:xfrm>
                <a:off x="6973898" y="1387893"/>
                <a:ext cx="218688" cy="242470"/>
              </a:xfrm>
              <a:custGeom>
                <a:avLst/>
                <a:gdLst/>
                <a:ahLst/>
                <a:cxnLst/>
                <a:rect l="0" t="0" r="0" b="0"/>
                <a:pathLst>
                  <a:path w="218688" h="242470">
                    <a:moveTo>
                      <a:pt x="0" y="242470"/>
                    </a:moveTo>
                    <a:lnTo>
                      <a:pt x="0" y="0"/>
                    </a:lnTo>
                    <a:lnTo>
                      <a:pt x="218688" y="111583"/>
                    </a:lnTo>
                    <a:cubicBezTo>
                      <a:pt x="218688" y="111583"/>
                      <a:pt x="183292" y="100934"/>
                      <a:pt x="73159" y="166353"/>
                    </a:cubicBezTo>
                    <a:cubicBezTo>
                      <a:pt x="3211" y="207903"/>
                      <a:pt x="0" y="242470"/>
                      <a:pt x="0" y="242470"/>
                    </a:cubicBezTo>
                    <a:close/>
                  </a:path>
                </a:pathLst>
              </a:custGeom>
              <a:gradFill>
                <a:gsLst>
                  <a:gs pos="0">
                    <a:srgbClr val="E0E0FF">
                      <a:alpha val="0"/>
                    </a:srgbClr>
                  </a:gs>
                  <a:gs pos="100000">
                    <a:srgbClr val="FFFFFF"/>
                  </a:gs>
                </a:gsLst>
                <a:lin ang="16200000" scaled="0"/>
              </a:gradFill>
              <a:ln w="7600" cap="flat">
                <a:noFill/>
                <a:bevel/>
              </a:ln>
            </p:spPr>
          </p:sp>
          <p:sp>
            <p:nvSpPr>
              <p:cNvPr id="425" name="Freeform 424"/>
              <p:cNvSpPr/>
              <p:nvPr/>
            </p:nvSpPr>
            <p:spPr>
              <a:xfrm>
                <a:off x="6849417" y="1695935"/>
                <a:ext cx="467810" cy="415722"/>
              </a:xfrm>
              <a:custGeom>
                <a:avLst/>
                <a:gdLst/>
                <a:ahLst/>
                <a:cxnLst/>
                <a:rect l="0" t="0" r="0" b="0"/>
                <a:pathLst>
                  <a:path w="467810" h="415722">
                    <a:moveTo>
                      <a:pt x="0" y="0"/>
                    </a:moveTo>
                    <a:lnTo>
                      <a:pt x="467810" y="232624"/>
                    </a:lnTo>
                    <a:lnTo>
                      <a:pt x="467810" y="415722"/>
                    </a:lnTo>
                    <a:lnTo>
                      <a:pt x="0" y="186100"/>
                    </a:lnTo>
                    <a:lnTo>
                      <a:pt x="0" y="0"/>
                    </a:lnTo>
                    <a:close/>
                  </a:path>
                </a:pathLst>
              </a:custGeom>
              <a:gradFill>
                <a:gsLst>
                  <a:gs pos="0">
                    <a:srgbClr val="808080"/>
                  </a:gs>
                  <a:gs pos="100000">
                    <a:srgbClr val="E0E0E0"/>
                  </a:gs>
                </a:gsLst>
                <a:lin ang="19200000" scaled="0"/>
              </a:gradFill>
              <a:ln w="7600" cap="flat">
                <a:noFill/>
                <a:bevel/>
              </a:ln>
            </p:spPr>
          </p:sp>
          <p:sp>
            <p:nvSpPr>
              <p:cNvPr id="426" name="Freeform 425"/>
              <p:cNvSpPr/>
              <p:nvPr/>
            </p:nvSpPr>
            <p:spPr>
              <a:xfrm>
                <a:off x="7317225" y="1811497"/>
                <a:ext cx="381793" cy="300159"/>
              </a:xfrm>
              <a:custGeom>
                <a:avLst/>
                <a:gdLst/>
                <a:ahLst/>
                <a:cxnLst/>
                <a:rect l="0" t="0" r="0" b="0"/>
                <a:pathLst>
                  <a:path w="381793" h="300159">
                    <a:moveTo>
                      <a:pt x="0" y="117062"/>
                    </a:moveTo>
                    <a:lnTo>
                      <a:pt x="381793" y="0"/>
                    </a:lnTo>
                    <a:lnTo>
                      <a:pt x="381793" y="189100"/>
                    </a:lnTo>
                    <a:lnTo>
                      <a:pt x="0" y="300159"/>
                    </a:lnTo>
                    <a:lnTo>
                      <a:pt x="0" y="117062"/>
                    </a:lnTo>
                    <a:close/>
                  </a:path>
                </a:pathLst>
              </a:custGeom>
              <a:gradFill>
                <a:gsLst>
                  <a:gs pos="0">
                    <a:srgbClr val="595959"/>
                  </a:gs>
                  <a:gs pos="100000">
                    <a:srgbClr val="FFFFFF"/>
                  </a:gs>
                </a:gsLst>
                <a:lin ang="5400000" scaled="0"/>
              </a:gradFill>
              <a:ln w="7600" cap="flat">
                <a:noFill/>
                <a:bevel/>
              </a:ln>
            </p:spPr>
          </p:sp>
          <p:sp>
            <p:nvSpPr>
              <p:cNvPr id="427" name="Freeform 426"/>
              <p:cNvSpPr/>
              <p:nvPr/>
            </p:nvSpPr>
            <p:spPr>
              <a:xfrm>
                <a:off x="6861490" y="1715444"/>
                <a:ext cx="429329" cy="361692"/>
              </a:xfrm>
              <a:custGeom>
                <a:avLst/>
                <a:gdLst/>
                <a:ahLst/>
                <a:cxnLst/>
                <a:rect l="0" t="0" r="0" b="0"/>
                <a:pathLst>
                  <a:path w="429329" h="361692">
                    <a:moveTo>
                      <a:pt x="0" y="0"/>
                    </a:moveTo>
                    <a:lnTo>
                      <a:pt x="429329" y="205609"/>
                    </a:lnTo>
                    <a:lnTo>
                      <a:pt x="429329" y="361692"/>
                    </a:lnTo>
                    <a:lnTo>
                      <a:pt x="0" y="153081"/>
                    </a:lnTo>
                    <a:lnTo>
                      <a:pt x="0" y="0"/>
                    </a:lnTo>
                    <a:close/>
                  </a:path>
                </a:pathLst>
              </a:custGeom>
              <a:gradFill>
                <a:gsLst>
                  <a:gs pos="0">
                    <a:srgbClr val="CCCCFE"/>
                  </a:gs>
                  <a:gs pos="100000">
                    <a:srgbClr val="FFFFFF"/>
                  </a:gs>
                </a:gsLst>
                <a:lin ang="5400000" scaled="0"/>
              </a:gradFill>
              <a:ln w="7600" cap="flat">
                <a:noFill/>
                <a:bevel/>
              </a:ln>
            </p:spPr>
          </p:sp>
          <p:sp>
            <p:nvSpPr>
              <p:cNvPr id="428" name="Freeform 427"/>
              <p:cNvSpPr/>
              <p:nvPr/>
            </p:nvSpPr>
            <p:spPr>
              <a:xfrm>
                <a:off x="6882012" y="1753165"/>
                <a:ext cx="138733" cy="137973"/>
              </a:xfrm>
              <a:custGeom>
                <a:avLst/>
                <a:gdLst/>
                <a:ahLst/>
                <a:cxnLst/>
                <a:rect l="0" t="0" r="0" b="0"/>
                <a:pathLst>
                  <a:path w="138733" h="137973">
                    <a:moveTo>
                      <a:pt x="0" y="0"/>
                    </a:moveTo>
                    <a:lnTo>
                      <a:pt x="0" y="67236"/>
                    </a:lnTo>
                    <a:lnTo>
                      <a:pt x="138733" y="137973"/>
                    </a:lnTo>
                    <a:lnTo>
                      <a:pt x="138733" y="67236"/>
                    </a:lnTo>
                    <a:lnTo>
                      <a:pt x="0" y="0"/>
                    </a:lnTo>
                    <a:close/>
                  </a:path>
                </a:pathLst>
              </a:custGeom>
              <a:gradFill>
                <a:gsLst>
                  <a:gs pos="0">
                    <a:srgbClr val="404040"/>
                  </a:gs>
                  <a:gs pos="100000">
                    <a:srgbClr val="E0E0E0"/>
                  </a:gs>
                </a:gsLst>
                <a:lin ang="5400000" scaled="0"/>
              </a:gradFill>
              <a:ln w="7600" cap="flat">
                <a:noFill/>
                <a:bevel/>
              </a:ln>
            </p:spPr>
          </p:sp>
          <p:sp>
            <p:nvSpPr>
              <p:cNvPr id="429" name="Freeform 428"/>
              <p:cNvSpPr/>
              <p:nvPr/>
            </p:nvSpPr>
            <p:spPr>
              <a:xfrm>
                <a:off x="6890467" y="1765771"/>
                <a:ext cx="121127" cy="110659"/>
              </a:xfrm>
              <a:custGeom>
                <a:avLst/>
                <a:gdLst/>
                <a:ahLst/>
                <a:cxnLst/>
                <a:rect l="0" t="0" r="0" b="0"/>
                <a:pathLst>
                  <a:path w="121127" h="110659">
                    <a:moveTo>
                      <a:pt x="0" y="0"/>
                    </a:moveTo>
                    <a:lnTo>
                      <a:pt x="121127" y="58831"/>
                    </a:lnTo>
                    <a:lnTo>
                      <a:pt x="121127" y="110659"/>
                    </a:lnTo>
                    <a:lnTo>
                      <a:pt x="1409" y="50427"/>
                    </a:lnTo>
                    <a:lnTo>
                      <a:pt x="0" y="0"/>
                    </a:lnTo>
                    <a:close/>
                  </a:path>
                </a:pathLst>
              </a:custGeom>
              <a:gradFill>
                <a:gsLst>
                  <a:gs pos="0">
                    <a:srgbClr val="E0E0FF">
                      <a:alpha val="0"/>
                    </a:srgbClr>
                  </a:gs>
                  <a:gs pos="100000">
                    <a:srgbClr val="FFFFFF"/>
                  </a:gs>
                </a:gsLst>
                <a:lin ang="16200000" scaled="0"/>
              </a:gradFill>
              <a:ln w="7600" cap="flat">
                <a:noFill/>
                <a:bevel/>
              </a:ln>
            </p:spPr>
          </p:sp>
          <p:grpSp>
            <p:nvGrpSpPr>
              <p:cNvPr id="430" name="Group 429"/>
              <p:cNvGrpSpPr/>
              <p:nvPr/>
            </p:nvGrpSpPr>
            <p:grpSpPr>
              <a:xfrm>
                <a:off x="7226802" y="1953602"/>
                <a:ext cx="33597" cy="40962"/>
                <a:chOff x="7226802" y="1953602"/>
                <a:chExt cx="33597" cy="40962"/>
              </a:xfrm>
            </p:grpSpPr>
            <p:sp>
              <p:nvSpPr>
                <p:cNvPr id="461" name="Freeform 460"/>
                <p:cNvSpPr/>
                <p:nvPr/>
              </p:nvSpPr>
              <p:spPr>
                <a:xfrm>
                  <a:off x="7226802" y="1953602"/>
                  <a:ext cx="33597" cy="40962"/>
                </a:xfrm>
                <a:custGeom>
                  <a:avLst/>
                  <a:gdLst/>
                  <a:ahLst/>
                  <a:cxnLst/>
                  <a:rect l="0" t="0" r="0" b="0"/>
                  <a:pathLst>
                    <a:path w="33597" h="40962">
                      <a:moveTo>
                        <a:pt x="0" y="0"/>
                      </a:moveTo>
                      <a:lnTo>
                        <a:pt x="33597" y="17067"/>
                      </a:lnTo>
                      <a:lnTo>
                        <a:pt x="33597" y="40962"/>
                      </a:lnTo>
                      <a:lnTo>
                        <a:pt x="0" y="25601"/>
                      </a:lnTo>
                      <a:lnTo>
                        <a:pt x="0" y="0"/>
                      </a:lnTo>
                      <a:close/>
                    </a:path>
                  </a:pathLst>
                </a:custGeom>
                <a:gradFill>
                  <a:gsLst>
                    <a:gs pos="0">
                      <a:srgbClr val="0D0D0D"/>
                    </a:gs>
                    <a:gs pos="100000">
                      <a:srgbClr val="E0E0E0"/>
                    </a:gs>
                  </a:gsLst>
                  <a:lin ang="16200000" scaled="0"/>
                </a:gradFill>
                <a:ln w="7600" cap="flat">
                  <a:noFill/>
                  <a:bevel/>
                </a:ln>
              </p:spPr>
            </p:sp>
            <p:sp>
              <p:nvSpPr>
                <p:cNvPr id="462" name="Freeform 461"/>
                <p:cNvSpPr/>
                <p:nvPr/>
              </p:nvSpPr>
              <p:spPr>
                <a:xfrm>
                  <a:off x="7230186" y="1957728"/>
                  <a:ext cx="26829" cy="32710"/>
                </a:xfrm>
                <a:custGeom>
                  <a:avLst/>
                  <a:gdLst/>
                  <a:ahLst/>
                  <a:cxnLst/>
                  <a:rect l="0" t="0" r="0" b="0"/>
                  <a:pathLst>
                    <a:path w="26829" h="32710">
                      <a:moveTo>
                        <a:pt x="0" y="0"/>
                      </a:moveTo>
                      <a:lnTo>
                        <a:pt x="26829" y="13629"/>
                      </a:lnTo>
                      <a:lnTo>
                        <a:pt x="26829" y="32710"/>
                      </a:lnTo>
                      <a:lnTo>
                        <a:pt x="0" y="20444"/>
                      </a:lnTo>
                      <a:lnTo>
                        <a:pt x="0" y="0"/>
                      </a:lnTo>
                      <a:close/>
                    </a:path>
                  </a:pathLst>
                </a:custGeom>
                <a:gradFill>
                  <a:gsLst>
                    <a:gs pos="0">
                      <a:srgbClr val="E0E0FF">
                        <a:alpha val="0"/>
                      </a:srgbClr>
                    </a:gs>
                    <a:gs pos="100000">
                      <a:srgbClr val="FFFFFF"/>
                    </a:gs>
                  </a:gsLst>
                  <a:lin ang="16200000" scaled="0"/>
                </a:gradFill>
                <a:ln w="7600" cap="flat">
                  <a:noFill/>
                  <a:bevel/>
                </a:ln>
              </p:spPr>
            </p:sp>
          </p:grpSp>
          <p:sp>
            <p:nvSpPr>
              <p:cNvPr id="431" name="Freeform 430"/>
              <p:cNvSpPr/>
              <p:nvPr/>
            </p:nvSpPr>
            <p:spPr>
              <a:xfrm>
                <a:off x="6861492" y="1837011"/>
                <a:ext cx="428574" cy="208611"/>
              </a:xfrm>
              <a:custGeom>
                <a:avLst/>
                <a:gdLst/>
                <a:ahLst/>
                <a:cxnLst/>
                <a:rect l="0" t="0" r="0" b="0"/>
                <a:pathLst>
                  <a:path w="428574" h="208611" fill="none">
                    <a:moveTo>
                      <a:pt x="0" y="0"/>
                    </a:moveTo>
                    <a:lnTo>
                      <a:pt x="428574" y="208611"/>
                    </a:lnTo>
                  </a:path>
                </a:pathLst>
              </a:custGeom>
              <a:gradFill>
                <a:gsLst>
                  <a:gs pos="0">
                    <a:srgbClr val="DCE6F2"/>
                  </a:gs>
                  <a:gs pos="50000">
                    <a:srgbClr val="95B3D7"/>
                  </a:gs>
                  <a:gs pos="100000">
                    <a:srgbClr val="4F81BD"/>
                  </a:gs>
                </a:gsLst>
                <a:lin ang="5400000" scaled="0"/>
              </a:gradFill>
              <a:ln w="7600" cap="flat">
                <a:solidFill>
                  <a:srgbClr val="7F7F7F"/>
                </a:solidFill>
                <a:bevel/>
              </a:ln>
            </p:spPr>
          </p:sp>
          <p:sp>
            <p:nvSpPr>
              <p:cNvPr id="432" name="Freeform 431"/>
              <p:cNvSpPr/>
              <p:nvPr/>
            </p:nvSpPr>
            <p:spPr>
              <a:xfrm>
                <a:off x="6862248" y="1733453"/>
                <a:ext cx="428574" cy="208611"/>
              </a:xfrm>
              <a:custGeom>
                <a:avLst/>
                <a:gdLst/>
                <a:ahLst/>
                <a:cxnLst/>
                <a:rect l="0" t="0" r="0" b="0"/>
                <a:pathLst>
                  <a:path w="428574" h="208611" fill="none">
                    <a:moveTo>
                      <a:pt x="0" y="0"/>
                    </a:moveTo>
                    <a:lnTo>
                      <a:pt x="428574" y="208611"/>
                    </a:lnTo>
                  </a:path>
                </a:pathLst>
              </a:custGeom>
              <a:gradFill>
                <a:gsLst>
                  <a:gs pos="0">
                    <a:srgbClr val="DCE6F2"/>
                  </a:gs>
                  <a:gs pos="50000">
                    <a:srgbClr val="95B3D7"/>
                  </a:gs>
                  <a:gs pos="100000">
                    <a:srgbClr val="4F81BD"/>
                  </a:gs>
                </a:gsLst>
                <a:lin ang="5400000" scaled="0"/>
              </a:gradFill>
              <a:ln w="7600" cap="flat">
                <a:solidFill>
                  <a:srgbClr val="7F7F7F"/>
                </a:solidFill>
                <a:bevel/>
              </a:ln>
            </p:spPr>
          </p:sp>
          <p:grpSp>
            <p:nvGrpSpPr>
              <p:cNvPr id="433" name="Group 432"/>
              <p:cNvGrpSpPr/>
              <p:nvPr/>
            </p:nvGrpSpPr>
            <p:grpSpPr>
              <a:xfrm>
                <a:off x="6498364" y="1870126"/>
                <a:ext cx="670977" cy="318293"/>
                <a:chOff x="6498364" y="1870126"/>
                <a:chExt cx="670977" cy="318293"/>
              </a:xfrm>
            </p:grpSpPr>
            <p:sp>
              <p:nvSpPr>
                <p:cNvPr id="434" name="Freeform 433"/>
                <p:cNvSpPr/>
                <p:nvPr/>
              </p:nvSpPr>
              <p:spPr>
                <a:xfrm>
                  <a:off x="6498364" y="1870126"/>
                  <a:ext cx="670977" cy="285039"/>
                </a:xfrm>
                <a:custGeom>
                  <a:avLst/>
                  <a:gdLst/>
                  <a:ahLst/>
                  <a:cxnLst/>
                  <a:rect l="0" t="0" r="0" b="0"/>
                  <a:pathLst>
                    <a:path w="670977" h="285039">
                      <a:moveTo>
                        <a:pt x="0" y="64134"/>
                      </a:moveTo>
                      <a:lnTo>
                        <a:pt x="228418" y="0"/>
                      </a:lnTo>
                      <a:lnTo>
                        <a:pt x="670977" y="223280"/>
                      </a:lnTo>
                      <a:lnTo>
                        <a:pt x="444939" y="285039"/>
                      </a:lnTo>
                      <a:lnTo>
                        <a:pt x="0" y="64134"/>
                      </a:lnTo>
                      <a:close/>
                    </a:path>
                  </a:pathLst>
                </a:custGeom>
                <a:gradFill>
                  <a:gsLst>
                    <a:gs pos="0">
                      <a:srgbClr val="BFC9DD"/>
                    </a:gs>
                    <a:gs pos="100000">
                      <a:srgbClr val="FFFFFF"/>
                    </a:gs>
                  </a:gsLst>
                  <a:lin ang="5400000" scaled="0"/>
                </a:gradFill>
                <a:ln w="7600" cap="flat">
                  <a:noFill/>
                  <a:bevel/>
                </a:ln>
              </p:spPr>
            </p:sp>
            <p:sp>
              <p:nvSpPr>
                <p:cNvPr id="435" name="Freeform 434"/>
                <p:cNvSpPr/>
                <p:nvPr/>
              </p:nvSpPr>
              <p:spPr>
                <a:xfrm>
                  <a:off x="6498364" y="1934260"/>
                  <a:ext cx="444937" cy="254158"/>
                </a:xfrm>
                <a:custGeom>
                  <a:avLst/>
                  <a:gdLst/>
                  <a:ahLst/>
                  <a:cxnLst/>
                  <a:rect l="0" t="0" r="0" b="0"/>
                  <a:pathLst>
                    <a:path w="444937" h="254158">
                      <a:moveTo>
                        <a:pt x="0" y="0"/>
                      </a:moveTo>
                      <a:lnTo>
                        <a:pt x="0" y="30879"/>
                      </a:lnTo>
                      <a:lnTo>
                        <a:pt x="444937" y="254158"/>
                      </a:lnTo>
                      <a:lnTo>
                        <a:pt x="444937" y="220903"/>
                      </a:lnTo>
                      <a:lnTo>
                        <a:pt x="0" y="0"/>
                      </a:lnTo>
                      <a:close/>
                    </a:path>
                  </a:pathLst>
                </a:custGeom>
                <a:gradFill>
                  <a:gsLst>
                    <a:gs pos="0">
                      <a:srgbClr val="7F7F7F"/>
                    </a:gs>
                    <a:gs pos="100000">
                      <a:srgbClr val="FFFFFF"/>
                    </a:gs>
                  </a:gsLst>
                  <a:lin ang="5400000" scaled="0"/>
                </a:gradFill>
                <a:ln w="7600" cap="flat">
                  <a:noFill/>
                  <a:bevel/>
                </a:ln>
              </p:spPr>
            </p:sp>
            <p:sp>
              <p:nvSpPr>
                <p:cNvPr id="436" name="Freeform 435"/>
                <p:cNvSpPr/>
                <p:nvPr/>
              </p:nvSpPr>
              <p:spPr>
                <a:xfrm>
                  <a:off x="6943303" y="2093406"/>
                  <a:ext cx="226038" cy="95013"/>
                </a:xfrm>
                <a:custGeom>
                  <a:avLst/>
                  <a:gdLst/>
                  <a:ahLst/>
                  <a:cxnLst/>
                  <a:rect l="0" t="0" r="0" b="0"/>
                  <a:pathLst>
                    <a:path w="226038" h="95013">
                      <a:moveTo>
                        <a:pt x="0" y="61758"/>
                      </a:moveTo>
                      <a:lnTo>
                        <a:pt x="226038" y="0"/>
                      </a:lnTo>
                      <a:lnTo>
                        <a:pt x="226038" y="33254"/>
                      </a:lnTo>
                      <a:lnTo>
                        <a:pt x="0" y="95013"/>
                      </a:lnTo>
                      <a:lnTo>
                        <a:pt x="0" y="61758"/>
                      </a:lnTo>
                      <a:close/>
                    </a:path>
                  </a:pathLst>
                </a:custGeom>
                <a:gradFill>
                  <a:gsLst>
                    <a:gs pos="0">
                      <a:srgbClr val="262626"/>
                    </a:gs>
                    <a:gs pos="100000">
                      <a:srgbClr val="FFFFFF"/>
                    </a:gs>
                  </a:gsLst>
                  <a:lin ang="16200000" scaled="0"/>
                </a:gradFill>
                <a:ln w="7600" cap="flat">
                  <a:noFill/>
                  <a:bevel/>
                </a:ln>
              </p:spPr>
            </p:sp>
            <p:sp>
              <p:nvSpPr>
                <p:cNvPr id="437" name="Freeform 436"/>
                <p:cNvSpPr/>
                <p:nvPr/>
              </p:nvSpPr>
              <p:spPr>
                <a:xfrm>
                  <a:off x="6569747" y="1922381"/>
                  <a:ext cx="392592" cy="137769"/>
                </a:xfrm>
                <a:custGeom>
                  <a:avLst/>
                  <a:gdLst/>
                  <a:ahLst/>
                  <a:cxnLst/>
                  <a:rect l="0" t="0" r="0" b="0"/>
                  <a:pathLst>
                    <a:path w="392592" h="137769">
                      <a:moveTo>
                        <a:pt x="235555" y="137769"/>
                      </a:moveTo>
                      <a:lnTo>
                        <a:pt x="392592" y="95014"/>
                      </a:lnTo>
                      <a:lnTo>
                        <a:pt x="392592" y="76011"/>
                      </a:lnTo>
                      <a:lnTo>
                        <a:pt x="0" y="0"/>
                      </a:lnTo>
                      <a:lnTo>
                        <a:pt x="0" y="23753"/>
                      </a:lnTo>
                      <a:lnTo>
                        <a:pt x="235555" y="137769"/>
                      </a:lnTo>
                      <a:close/>
                    </a:path>
                  </a:pathLst>
                </a:custGeom>
                <a:gradFill>
                  <a:gsLst>
                    <a:gs pos="0">
                      <a:srgbClr val="A5A5A5"/>
                    </a:gs>
                    <a:gs pos="100000">
                      <a:srgbClr val="E0E0E0"/>
                    </a:gs>
                  </a:gsLst>
                  <a:lin ang="2700000" scaled="0"/>
                </a:gradFill>
                <a:ln w="7600" cap="flat">
                  <a:noFill/>
                  <a:bevel/>
                </a:ln>
              </p:spPr>
            </p:sp>
            <p:sp>
              <p:nvSpPr>
                <p:cNvPr id="438" name="Freeform 437"/>
                <p:cNvSpPr/>
                <p:nvPr/>
              </p:nvSpPr>
              <p:spPr>
                <a:xfrm>
                  <a:off x="6569747" y="1877252"/>
                  <a:ext cx="392592" cy="165423"/>
                </a:xfrm>
                <a:custGeom>
                  <a:avLst/>
                  <a:gdLst/>
                  <a:ahLst/>
                  <a:cxnLst/>
                  <a:rect l="0" t="0" r="0" b="0"/>
                  <a:pathLst>
                    <a:path w="392592" h="165423">
                      <a:moveTo>
                        <a:pt x="0" y="45131"/>
                      </a:moveTo>
                      <a:lnTo>
                        <a:pt x="235555" y="165423"/>
                      </a:lnTo>
                      <a:lnTo>
                        <a:pt x="392592" y="121140"/>
                      </a:lnTo>
                      <a:lnTo>
                        <a:pt x="157037" y="0"/>
                      </a:lnTo>
                      <a:lnTo>
                        <a:pt x="0" y="45131"/>
                      </a:lnTo>
                      <a:close/>
                    </a:path>
                  </a:pathLst>
                </a:custGeom>
                <a:gradFill>
                  <a:gsLst>
                    <a:gs pos="40000">
                      <a:srgbClr val="DADAFE"/>
                    </a:gs>
                    <a:gs pos="100000">
                      <a:srgbClr val="FFFFFF"/>
                    </a:gs>
                  </a:gsLst>
                  <a:lin ang="5400000" scaled="0"/>
                </a:gradFill>
                <a:ln w="7600" cap="flat">
                  <a:noFill/>
                  <a:bevel/>
                </a:ln>
              </p:spPr>
            </p:sp>
            <p:sp>
              <p:nvSpPr>
                <p:cNvPr id="439" name="Freeform 438"/>
                <p:cNvSpPr/>
                <p:nvPr/>
              </p:nvSpPr>
              <p:spPr>
                <a:xfrm>
                  <a:off x="6805301" y="1997630"/>
                  <a:ext cx="157037" cy="63285"/>
                </a:xfrm>
                <a:custGeom>
                  <a:avLst/>
                  <a:gdLst/>
                  <a:ahLst/>
                  <a:cxnLst/>
                  <a:rect l="0" t="0" r="0" b="0"/>
                  <a:pathLst>
                    <a:path w="157037" h="63285">
                      <a:moveTo>
                        <a:pt x="0" y="63285"/>
                      </a:moveTo>
                      <a:lnTo>
                        <a:pt x="0" y="45809"/>
                      </a:lnTo>
                      <a:lnTo>
                        <a:pt x="157037" y="0"/>
                      </a:lnTo>
                      <a:lnTo>
                        <a:pt x="157037" y="20529"/>
                      </a:lnTo>
                      <a:lnTo>
                        <a:pt x="0" y="63285"/>
                      </a:lnTo>
                      <a:close/>
                    </a:path>
                  </a:pathLst>
                </a:custGeom>
                <a:gradFill>
                  <a:gsLst>
                    <a:gs pos="0">
                      <a:srgbClr val="262626"/>
                    </a:gs>
                    <a:gs pos="100000">
                      <a:srgbClr val="FFFFFF"/>
                    </a:gs>
                  </a:gsLst>
                  <a:lin ang="2700000" scaled="0"/>
                </a:gradFill>
                <a:ln w="7600" cap="flat">
                  <a:noFill/>
                  <a:bevel/>
                </a:ln>
              </p:spPr>
            </p:sp>
            <p:sp>
              <p:nvSpPr>
                <p:cNvPr id="440" name="Freeform 439"/>
                <p:cNvSpPr/>
                <p:nvPr/>
              </p:nvSpPr>
              <p:spPr>
                <a:xfrm>
                  <a:off x="6830332" y="2053701"/>
                  <a:ext cx="290280" cy="82457"/>
                </a:xfrm>
                <a:custGeom>
                  <a:avLst/>
                  <a:gdLst/>
                  <a:ahLst/>
                  <a:cxnLst/>
                  <a:rect l="0" t="0" r="0" b="0"/>
                  <a:pathLst>
                    <a:path w="290280" h="82457">
                      <a:moveTo>
                        <a:pt x="0" y="18324"/>
                      </a:moveTo>
                      <a:lnTo>
                        <a:pt x="0" y="0"/>
                      </a:lnTo>
                      <a:lnTo>
                        <a:pt x="290280" y="18324"/>
                      </a:lnTo>
                      <a:lnTo>
                        <a:pt x="290280" y="37326"/>
                      </a:lnTo>
                      <a:lnTo>
                        <a:pt x="126445" y="82457"/>
                      </a:lnTo>
                      <a:lnTo>
                        <a:pt x="0" y="18324"/>
                      </a:lnTo>
                      <a:close/>
                    </a:path>
                  </a:pathLst>
                </a:custGeom>
                <a:gradFill>
                  <a:gsLst>
                    <a:gs pos="0">
                      <a:srgbClr val="7F7F7F"/>
                    </a:gs>
                    <a:gs pos="100000">
                      <a:srgbClr val="FFFFFF"/>
                    </a:gs>
                  </a:gsLst>
                  <a:lin ang="2700000" scaled="0"/>
                </a:gradFill>
                <a:ln w="7600" cap="flat">
                  <a:noFill/>
                  <a:bevel/>
                </a:ln>
              </p:spPr>
            </p:sp>
            <p:sp>
              <p:nvSpPr>
                <p:cNvPr id="441" name="Freeform 440"/>
                <p:cNvSpPr/>
                <p:nvPr/>
              </p:nvSpPr>
              <p:spPr>
                <a:xfrm>
                  <a:off x="6829991" y="2007894"/>
                  <a:ext cx="290960" cy="106889"/>
                </a:xfrm>
                <a:custGeom>
                  <a:avLst/>
                  <a:gdLst/>
                  <a:ahLst/>
                  <a:cxnLst/>
                  <a:rect l="0" t="0" r="0" b="0"/>
                  <a:pathLst>
                    <a:path w="290960" h="106889">
                      <a:moveTo>
                        <a:pt x="0" y="45810"/>
                      </a:moveTo>
                      <a:lnTo>
                        <a:pt x="129164" y="106889"/>
                      </a:lnTo>
                      <a:lnTo>
                        <a:pt x="290960" y="64134"/>
                      </a:lnTo>
                      <a:lnTo>
                        <a:pt x="157717" y="0"/>
                      </a:lnTo>
                      <a:lnTo>
                        <a:pt x="0" y="45810"/>
                      </a:lnTo>
                      <a:close/>
                    </a:path>
                  </a:pathLst>
                </a:custGeom>
                <a:gradFill>
                  <a:gsLst>
                    <a:gs pos="0">
                      <a:srgbClr val="C2C2FF"/>
                    </a:gs>
                    <a:gs pos="100000">
                      <a:srgbClr val="FFFFFF"/>
                    </a:gs>
                  </a:gsLst>
                  <a:lin ang="5400000" scaled="0"/>
                </a:gradFill>
                <a:ln w="7600" cap="flat">
                  <a:noFill/>
                  <a:bevel/>
                </a:ln>
              </p:spPr>
            </p:sp>
            <p:sp>
              <p:nvSpPr>
                <p:cNvPr id="442" name="Freeform 441"/>
                <p:cNvSpPr/>
                <p:nvPr/>
              </p:nvSpPr>
              <p:spPr>
                <a:xfrm>
                  <a:off x="6955197" y="2072030"/>
                  <a:ext cx="161796" cy="64134"/>
                </a:xfrm>
                <a:custGeom>
                  <a:avLst/>
                  <a:gdLst/>
                  <a:ahLst/>
                  <a:cxnLst/>
                  <a:rect l="0" t="0" r="0" b="0"/>
                  <a:pathLst>
                    <a:path w="161796" h="64134">
                      <a:moveTo>
                        <a:pt x="0" y="42755"/>
                      </a:moveTo>
                      <a:lnTo>
                        <a:pt x="0" y="64134"/>
                      </a:lnTo>
                      <a:lnTo>
                        <a:pt x="161796" y="19002"/>
                      </a:lnTo>
                      <a:lnTo>
                        <a:pt x="161796" y="0"/>
                      </a:lnTo>
                      <a:lnTo>
                        <a:pt x="0" y="42755"/>
                      </a:lnTo>
                      <a:close/>
                    </a:path>
                  </a:pathLst>
                </a:custGeom>
                <a:gradFill>
                  <a:gsLst>
                    <a:gs pos="0">
                      <a:srgbClr val="262626"/>
                    </a:gs>
                    <a:gs pos="100000">
                      <a:srgbClr val="FFFFFF"/>
                    </a:gs>
                  </a:gsLst>
                  <a:lin ang="0" scaled="0"/>
                </a:gradFill>
                <a:ln w="7600" cap="flat">
                  <a:noFill/>
                  <a:bevel/>
                </a:ln>
              </p:spPr>
            </p:sp>
            <p:sp>
              <p:nvSpPr>
                <p:cNvPr id="443" name="Freeform 442"/>
                <p:cNvSpPr/>
                <p:nvPr/>
              </p:nvSpPr>
              <p:spPr>
                <a:xfrm>
                  <a:off x="6702987" y="1886754"/>
                  <a:ext cx="237935" cy="116391"/>
                </a:xfrm>
                <a:custGeom>
                  <a:avLst/>
                  <a:gdLst/>
                  <a:ahLst/>
                  <a:cxnLst/>
                  <a:rect l="0" t="0" r="0" b="0"/>
                  <a:pathLst>
                    <a:path w="237935" h="116391" fill="none">
                      <a:moveTo>
                        <a:pt x="0" y="0"/>
                      </a:moveTo>
                      <a:lnTo>
                        <a:pt x="237935" y="116391"/>
                      </a:lnTo>
                    </a:path>
                  </a:pathLst>
                </a:custGeom>
                <a:gradFill>
                  <a:gsLst>
                    <a:gs pos="0">
                      <a:srgbClr val="DCE6F2"/>
                    </a:gs>
                    <a:gs pos="50000">
                      <a:srgbClr val="95B3D7"/>
                    </a:gs>
                    <a:gs pos="100000">
                      <a:srgbClr val="4F81BD"/>
                    </a:gs>
                  </a:gsLst>
                  <a:lin ang="5400000" scaled="0"/>
                </a:gradFill>
                <a:ln w="7600" cap="flat">
                  <a:solidFill>
                    <a:srgbClr val="BFBFBF"/>
                  </a:solidFill>
                  <a:bevel/>
                </a:ln>
              </p:spPr>
            </p:sp>
            <p:sp>
              <p:nvSpPr>
                <p:cNvPr id="444" name="Freeform 443"/>
                <p:cNvSpPr/>
                <p:nvPr/>
              </p:nvSpPr>
              <p:spPr>
                <a:xfrm>
                  <a:off x="6958597" y="2015701"/>
                  <a:ext cx="125086" cy="63794"/>
                </a:xfrm>
                <a:custGeom>
                  <a:avLst/>
                  <a:gdLst/>
                  <a:ahLst/>
                  <a:cxnLst/>
                  <a:rect l="0" t="0" r="0" b="0"/>
                  <a:pathLst>
                    <a:path w="125086" h="63794" fill="none">
                      <a:moveTo>
                        <a:pt x="0" y="0"/>
                      </a:moveTo>
                      <a:lnTo>
                        <a:pt x="125086" y="63794"/>
                      </a:lnTo>
                    </a:path>
                  </a:pathLst>
                </a:custGeom>
                <a:gradFill>
                  <a:gsLst>
                    <a:gs pos="0">
                      <a:srgbClr val="DCE6F2"/>
                    </a:gs>
                    <a:gs pos="50000">
                      <a:srgbClr val="95B3D7"/>
                    </a:gs>
                    <a:gs pos="100000">
                      <a:srgbClr val="4F81BD"/>
                    </a:gs>
                  </a:gsLst>
                  <a:lin ang="5400000" scaled="0"/>
                </a:gradFill>
                <a:ln w="7600" cap="flat">
                  <a:solidFill>
                    <a:srgbClr val="A5A5A5"/>
                  </a:solidFill>
                  <a:bevel/>
                </a:ln>
              </p:spPr>
            </p:sp>
            <p:sp>
              <p:nvSpPr>
                <p:cNvPr id="445" name="Freeform 444"/>
                <p:cNvSpPr/>
                <p:nvPr/>
              </p:nvSpPr>
              <p:spPr>
                <a:xfrm>
                  <a:off x="6669675" y="1893878"/>
                  <a:ext cx="237935" cy="116391"/>
                </a:xfrm>
                <a:custGeom>
                  <a:avLst/>
                  <a:gdLst/>
                  <a:ahLst/>
                  <a:cxnLst/>
                  <a:rect l="0" t="0" r="0" b="0"/>
                  <a:pathLst>
                    <a:path w="237935" h="116391" fill="none">
                      <a:moveTo>
                        <a:pt x="0" y="0"/>
                      </a:moveTo>
                      <a:lnTo>
                        <a:pt x="237935" y="116391"/>
                      </a:lnTo>
                    </a:path>
                  </a:pathLst>
                </a:custGeom>
                <a:gradFill>
                  <a:gsLst>
                    <a:gs pos="0">
                      <a:srgbClr val="DCE6F2"/>
                    </a:gs>
                    <a:gs pos="50000">
                      <a:srgbClr val="95B3D7"/>
                    </a:gs>
                    <a:gs pos="100000">
                      <a:srgbClr val="4F81BD"/>
                    </a:gs>
                  </a:gsLst>
                  <a:lin ang="5400000" scaled="0"/>
                </a:gradFill>
                <a:ln w="7600" cap="flat">
                  <a:solidFill>
                    <a:srgbClr val="BFBFBF"/>
                  </a:solidFill>
                  <a:bevel/>
                </a:ln>
              </p:spPr>
            </p:sp>
            <p:sp>
              <p:nvSpPr>
                <p:cNvPr id="446" name="Freeform 445"/>
                <p:cNvSpPr/>
                <p:nvPr/>
              </p:nvSpPr>
              <p:spPr>
                <a:xfrm>
                  <a:off x="6636635" y="1905791"/>
                  <a:ext cx="235288" cy="117541"/>
                </a:xfrm>
                <a:custGeom>
                  <a:avLst/>
                  <a:gdLst/>
                  <a:ahLst/>
                  <a:cxnLst/>
                  <a:rect l="0" t="0" r="0" b="0"/>
                  <a:pathLst>
                    <a:path w="235288" h="117541" fill="none">
                      <a:moveTo>
                        <a:pt x="0" y="0"/>
                      </a:moveTo>
                      <a:lnTo>
                        <a:pt x="235288" y="117541"/>
                      </a:lnTo>
                    </a:path>
                  </a:pathLst>
                </a:custGeom>
                <a:gradFill>
                  <a:gsLst>
                    <a:gs pos="0">
                      <a:srgbClr val="DCE6F2"/>
                    </a:gs>
                    <a:gs pos="50000">
                      <a:srgbClr val="95B3D7"/>
                    </a:gs>
                    <a:gs pos="100000">
                      <a:srgbClr val="4F81BD"/>
                    </a:gs>
                  </a:gsLst>
                  <a:lin ang="5400000" scaled="0"/>
                </a:gradFill>
                <a:ln w="7600" cap="flat">
                  <a:solidFill>
                    <a:srgbClr val="BFBFBF"/>
                  </a:solidFill>
                  <a:bevel/>
                </a:ln>
              </p:spPr>
            </p:sp>
            <p:sp>
              <p:nvSpPr>
                <p:cNvPr id="447" name="Freeform 446"/>
                <p:cNvSpPr/>
                <p:nvPr/>
              </p:nvSpPr>
              <p:spPr>
                <a:xfrm>
                  <a:off x="6601503" y="1915355"/>
                  <a:ext cx="234940" cy="117092"/>
                </a:xfrm>
                <a:custGeom>
                  <a:avLst/>
                  <a:gdLst/>
                  <a:ahLst/>
                  <a:cxnLst/>
                  <a:rect l="0" t="0" r="0" b="0"/>
                  <a:pathLst>
                    <a:path w="234940" h="117092" fill="none">
                      <a:moveTo>
                        <a:pt x="0" y="0"/>
                      </a:moveTo>
                      <a:lnTo>
                        <a:pt x="234940" y="117092"/>
                      </a:lnTo>
                    </a:path>
                  </a:pathLst>
                </a:custGeom>
                <a:gradFill>
                  <a:gsLst>
                    <a:gs pos="0">
                      <a:srgbClr val="DCE6F2"/>
                    </a:gs>
                    <a:gs pos="50000">
                      <a:srgbClr val="95B3D7"/>
                    </a:gs>
                    <a:gs pos="100000">
                      <a:srgbClr val="4F81BD"/>
                    </a:gs>
                  </a:gsLst>
                  <a:lin ang="5400000" scaled="0"/>
                </a:gradFill>
                <a:ln w="7600" cap="flat">
                  <a:solidFill>
                    <a:srgbClr val="BFBFBF"/>
                  </a:solidFill>
                  <a:bevel/>
                </a:ln>
              </p:spPr>
            </p:sp>
            <p:sp>
              <p:nvSpPr>
                <p:cNvPr id="448" name="Freeform 447"/>
                <p:cNvSpPr/>
                <p:nvPr/>
              </p:nvSpPr>
              <p:spPr>
                <a:xfrm>
                  <a:off x="6929365" y="2025198"/>
                  <a:ext cx="119816" cy="61080"/>
                </a:xfrm>
                <a:custGeom>
                  <a:avLst/>
                  <a:gdLst/>
                  <a:ahLst/>
                  <a:cxnLst/>
                  <a:rect l="0" t="0" r="0" b="0"/>
                  <a:pathLst>
                    <a:path w="119816" h="61080" fill="none">
                      <a:moveTo>
                        <a:pt x="0" y="0"/>
                      </a:moveTo>
                      <a:lnTo>
                        <a:pt x="119816" y="61080"/>
                      </a:lnTo>
                    </a:path>
                  </a:pathLst>
                </a:custGeom>
                <a:gradFill>
                  <a:gsLst>
                    <a:gs pos="0">
                      <a:srgbClr val="DCE6F2"/>
                    </a:gs>
                    <a:gs pos="50000">
                      <a:srgbClr val="95B3D7"/>
                    </a:gs>
                    <a:gs pos="100000">
                      <a:srgbClr val="4F81BD"/>
                    </a:gs>
                  </a:gsLst>
                  <a:lin ang="5400000" scaled="0"/>
                </a:gradFill>
                <a:ln w="7600" cap="flat">
                  <a:solidFill>
                    <a:srgbClr val="A5A5A5"/>
                  </a:solidFill>
                  <a:bevel/>
                </a:ln>
              </p:spPr>
            </p:sp>
            <p:sp>
              <p:nvSpPr>
                <p:cNvPr id="449" name="Freeform 448"/>
                <p:cNvSpPr/>
                <p:nvPr/>
              </p:nvSpPr>
              <p:spPr>
                <a:xfrm>
                  <a:off x="6895372" y="2034026"/>
                  <a:ext cx="124405" cy="64134"/>
                </a:xfrm>
                <a:custGeom>
                  <a:avLst/>
                  <a:gdLst/>
                  <a:ahLst/>
                  <a:cxnLst/>
                  <a:rect l="0" t="0" r="0" b="0"/>
                  <a:pathLst>
                    <a:path w="124405" h="64134" fill="none">
                      <a:moveTo>
                        <a:pt x="0" y="0"/>
                      </a:moveTo>
                      <a:lnTo>
                        <a:pt x="124405" y="64134"/>
                      </a:lnTo>
                    </a:path>
                  </a:pathLst>
                </a:custGeom>
                <a:gradFill>
                  <a:gsLst>
                    <a:gs pos="0">
                      <a:srgbClr val="DCE6F2"/>
                    </a:gs>
                    <a:gs pos="50000">
                      <a:srgbClr val="95B3D7"/>
                    </a:gs>
                    <a:gs pos="100000">
                      <a:srgbClr val="4F81BD"/>
                    </a:gs>
                  </a:gsLst>
                  <a:lin ang="5400000" scaled="0"/>
                </a:gradFill>
                <a:ln w="7600" cap="flat">
                  <a:solidFill>
                    <a:srgbClr val="A5A5A5"/>
                  </a:solidFill>
                  <a:bevel/>
                </a:ln>
              </p:spPr>
            </p:sp>
            <p:sp>
              <p:nvSpPr>
                <p:cNvPr id="450" name="Freeform 449"/>
                <p:cNvSpPr/>
                <p:nvPr/>
              </p:nvSpPr>
              <p:spPr>
                <a:xfrm>
                  <a:off x="6860027" y="2044200"/>
                  <a:ext cx="123046" cy="61759"/>
                </a:xfrm>
                <a:custGeom>
                  <a:avLst/>
                  <a:gdLst/>
                  <a:ahLst/>
                  <a:cxnLst/>
                  <a:rect l="0" t="0" r="0" b="0"/>
                  <a:pathLst>
                    <a:path w="123046" h="61759" fill="none">
                      <a:moveTo>
                        <a:pt x="0" y="0"/>
                      </a:moveTo>
                      <a:lnTo>
                        <a:pt x="123046" y="61759"/>
                      </a:lnTo>
                    </a:path>
                  </a:pathLst>
                </a:custGeom>
                <a:gradFill>
                  <a:gsLst>
                    <a:gs pos="0">
                      <a:srgbClr val="DCE6F2"/>
                    </a:gs>
                    <a:gs pos="50000">
                      <a:srgbClr val="95B3D7"/>
                    </a:gs>
                    <a:gs pos="100000">
                      <a:srgbClr val="4F81BD"/>
                    </a:gs>
                  </a:gsLst>
                  <a:lin ang="5400000" scaled="0"/>
                </a:gradFill>
                <a:ln w="7600" cap="flat">
                  <a:solidFill>
                    <a:srgbClr val="A5A5A5"/>
                  </a:solidFill>
                  <a:bevel/>
                </a:ln>
              </p:spPr>
            </p:sp>
            <p:sp>
              <p:nvSpPr>
                <p:cNvPr id="451" name="Freeform 450"/>
                <p:cNvSpPr/>
                <p:nvPr/>
              </p:nvSpPr>
              <p:spPr>
                <a:xfrm>
                  <a:off x="6860028" y="2024693"/>
                  <a:ext cx="157037" cy="45810"/>
                </a:xfrm>
                <a:custGeom>
                  <a:avLst/>
                  <a:gdLst/>
                  <a:ahLst/>
                  <a:cxnLst/>
                  <a:rect l="0" t="0" r="0" b="0"/>
                  <a:pathLst>
                    <a:path w="157037" h="45810" fill="none">
                      <a:moveTo>
                        <a:pt x="0" y="45810"/>
                      </a:moveTo>
                      <a:lnTo>
                        <a:pt x="157037" y="0"/>
                      </a:lnTo>
                    </a:path>
                  </a:pathLst>
                </a:custGeom>
                <a:gradFill>
                  <a:gsLst>
                    <a:gs pos="0">
                      <a:srgbClr val="DCE6F2"/>
                    </a:gs>
                    <a:gs pos="50000">
                      <a:srgbClr val="95B3D7"/>
                    </a:gs>
                    <a:gs pos="100000">
                      <a:srgbClr val="4F81BD"/>
                    </a:gs>
                  </a:gsLst>
                  <a:lin ang="5400000" scaled="0"/>
                </a:gradFill>
                <a:ln w="7600" cap="flat">
                  <a:solidFill>
                    <a:srgbClr val="A5A5A5"/>
                  </a:solidFill>
                  <a:bevel/>
                </a:ln>
              </p:spPr>
            </p:sp>
            <p:sp>
              <p:nvSpPr>
                <p:cNvPr id="452" name="Freeform 451"/>
                <p:cNvSpPr/>
                <p:nvPr/>
              </p:nvSpPr>
              <p:spPr>
                <a:xfrm>
                  <a:off x="6896953" y="2043188"/>
                  <a:ext cx="157037" cy="45809"/>
                </a:xfrm>
                <a:custGeom>
                  <a:avLst/>
                  <a:gdLst/>
                  <a:ahLst/>
                  <a:cxnLst/>
                  <a:rect l="0" t="0" r="0" b="0"/>
                  <a:pathLst>
                    <a:path w="157037" h="45809" fill="none">
                      <a:moveTo>
                        <a:pt x="0" y="45809"/>
                      </a:moveTo>
                      <a:lnTo>
                        <a:pt x="157037" y="0"/>
                      </a:lnTo>
                    </a:path>
                  </a:pathLst>
                </a:custGeom>
                <a:gradFill>
                  <a:gsLst>
                    <a:gs pos="0">
                      <a:srgbClr val="DCE6F2"/>
                    </a:gs>
                    <a:gs pos="50000">
                      <a:srgbClr val="95B3D7"/>
                    </a:gs>
                    <a:gs pos="100000">
                      <a:srgbClr val="4F81BD"/>
                    </a:gs>
                  </a:gsLst>
                  <a:lin ang="5400000" scaled="0"/>
                </a:gradFill>
                <a:ln w="7600" cap="flat">
                  <a:solidFill>
                    <a:srgbClr val="A5A5A5"/>
                  </a:solidFill>
                  <a:bevel/>
                </a:ln>
              </p:spPr>
            </p:sp>
            <p:sp>
              <p:nvSpPr>
                <p:cNvPr id="453" name="Freeform 452"/>
                <p:cNvSpPr/>
                <p:nvPr/>
              </p:nvSpPr>
              <p:spPr>
                <a:xfrm>
                  <a:off x="6604697" y="1893201"/>
                  <a:ext cx="150637" cy="46064"/>
                </a:xfrm>
                <a:custGeom>
                  <a:avLst/>
                  <a:gdLst/>
                  <a:ahLst/>
                  <a:cxnLst/>
                  <a:rect l="0" t="0" r="0" b="0"/>
                  <a:pathLst>
                    <a:path w="150637" h="46064" fill="none">
                      <a:moveTo>
                        <a:pt x="0" y="46064"/>
                      </a:moveTo>
                      <a:lnTo>
                        <a:pt x="150637" y="0"/>
                      </a:lnTo>
                    </a:path>
                  </a:pathLst>
                </a:custGeom>
                <a:gradFill>
                  <a:gsLst>
                    <a:gs pos="0">
                      <a:srgbClr val="DCE6F2"/>
                    </a:gs>
                    <a:gs pos="50000">
                      <a:srgbClr val="95B3D7"/>
                    </a:gs>
                    <a:gs pos="100000">
                      <a:srgbClr val="4F81BD"/>
                    </a:gs>
                  </a:gsLst>
                  <a:lin ang="5400000" scaled="0"/>
                </a:gradFill>
                <a:ln w="7600" cap="flat">
                  <a:solidFill>
                    <a:srgbClr val="BFBFBF"/>
                  </a:solidFill>
                  <a:bevel/>
                </a:ln>
              </p:spPr>
            </p:sp>
            <p:sp>
              <p:nvSpPr>
                <p:cNvPr id="454" name="Freeform 453"/>
                <p:cNvSpPr/>
                <p:nvPr/>
              </p:nvSpPr>
              <p:spPr>
                <a:xfrm>
                  <a:off x="6773008" y="1977355"/>
                  <a:ext cx="157037" cy="45809"/>
                </a:xfrm>
                <a:custGeom>
                  <a:avLst/>
                  <a:gdLst/>
                  <a:ahLst/>
                  <a:cxnLst/>
                  <a:rect l="0" t="0" r="0" b="0"/>
                  <a:pathLst>
                    <a:path w="157037" h="45809" fill="none">
                      <a:moveTo>
                        <a:pt x="0" y="45809"/>
                      </a:moveTo>
                      <a:lnTo>
                        <a:pt x="157037" y="0"/>
                      </a:lnTo>
                    </a:path>
                  </a:pathLst>
                </a:custGeom>
                <a:gradFill>
                  <a:gsLst>
                    <a:gs pos="0">
                      <a:srgbClr val="DCE6F2"/>
                    </a:gs>
                    <a:gs pos="50000">
                      <a:srgbClr val="95B3D7"/>
                    </a:gs>
                    <a:gs pos="100000">
                      <a:srgbClr val="4F81BD"/>
                    </a:gs>
                  </a:gsLst>
                  <a:lin ang="5400000" scaled="0"/>
                </a:gradFill>
                <a:ln w="7600" cap="flat">
                  <a:solidFill>
                    <a:srgbClr val="BFBFBF"/>
                  </a:solidFill>
                  <a:bevel/>
                </a:ln>
              </p:spPr>
            </p:sp>
            <p:sp>
              <p:nvSpPr>
                <p:cNvPr id="455" name="Freeform 454"/>
                <p:cNvSpPr/>
                <p:nvPr/>
              </p:nvSpPr>
              <p:spPr>
                <a:xfrm>
                  <a:off x="6666108" y="1908471"/>
                  <a:ext cx="121856" cy="38344"/>
                </a:xfrm>
                <a:custGeom>
                  <a:avLst/>
                  <a:gdLst/>
                  <a:ahLst/>
                  <a:cxnLst/>
                  <a:rect l="0" t="0" r="0" b="0"/>
                  <a:pathLst>
                    <a:path w="121856" h="38344" fill="none">
                      <a:moveTo>
                        <a:pt x="0" y="38344"/>
                      </a:moveTo>
                      <a:lnTo>
                        <a:pt x="121856" y="0"/>
                      </a:lnTo>
                    </a:path>
                  </a:pathLst>
                </a:custGeom>
                <a:gradFill>
                  <a:gsLst>
                    <a:gs pos="0">
                      <a:srgbClr val="DCE6F2"/>
                    </a:gs>
                    <a:gs pos="50000">
                      <a:srgbClr val="95B3D7"/>
                    </a:gs>
                    <a:gs pos="100000">
                      <a:srgbClr val="4F81BD"/>
                    </a:gs>
                  </a:gsLst>
                  <a:lin ang="5400000" scaled="0"/>
                </a:gradFill>
                <a:ln w="7600" cap="flat">
                  <a:solidFill>
                    <a:srgbClr val="BFBFBF"/>
                  </a:solidFill>
                  <a:bevel/>
                </a:ln>
              </p:spPr>
            </p:sp>
            <p:sp>
              <p:nvSpPr>
                <p:cNvPr id="456" name="Freeform 455"/>
                <p:cNvSpPr/>
                <p:nvPr/>
              </p:nvSpPr>
              <p:spPr>
                <a:xfrm>
                  <a:off x="6696021" y="1924082"/>
                  <a:ext cx="121856" cy="38344"/>
                </a:xfrm>
                <a:custGeom>
                  <a:avLst/>
                  <a:gdLst/>
                  <a:ahLst/>
                  <a:cxnLst/>
                  <a:rect l="0" t="0" r="0" b="0"/>
                  <a:pathLst>
                    <a:path w="121856" h="38344" fill="none">
                      <a:moveTo>
                        <a:pt x="0" y="38344"/>
                      </a:moveTo>
                      <a:lnTo>
                        <a:pt x="121856" y="0"/>
                      </a:lnTo>
                    </a:path>
                  </a:pathLst>
                </a:custGeom>
                <a:gradFill>
                  <a:gsLst>
                    <a:gs pos="0">
                      <a:srgbClr val="DCE6F2"/>
                    </a:gs>
                    <a:gs pos="50000">
                      <a:srgbClr val="95B3D7"/>
                    </a:gs>
                    <a:gs pos="100000">
                      <a:srgbClr val="4F81BD"/>
                    </a:gs>
                  </a:gsLst>
                  <a:lin ang="5400000" scaled="0"/>
                </a:gradFill>
                <a:ln w="7600" cap="flat">
                  <a:solidFill>
                    <a:srgbClr val="BFBFBF"/>
                  </a:solidFill>
                  <a:bevel/>
                </a:ln>
              </p:spPr>
            </p:sp>
            <p:sp>
              <p:nvSpPr>
                <p:cNvPr id="457" name="Freeform 456"/>
                <p:cNvSpPr/>
                <p:nvPr/>
              </p:nvSpPr>
              <p:spPr>
                <a:xfrm>
                  <a:off x="6723890" y="1940366"/>
                  <a:ext cx="121856" cy="38344"/>
                </a:xfrm>
                <a:custGeom>
                  <a:avLst/>
                  <a:gdLst/>
                  <a:ahLst/>
                  <a:cxnLst/>
                  <a:rect l="0" t="0" r="0" b="0"/>
                  <a:pathLst>
                    <a:path w="121856" h="38344" fill="none">
                      <a:moveTo>
                        <a:pt x="0" y="38344"/>
                      </a:moveTo>
                      <a:lnTo>
                        <a:pt x="121856" y="0"/>
                      </a:lnTo>
                    </a:path>
                  </a:pathLst>
                </a:custGeom>
                <a:gradFill>
                  <a:gsLst>
                    <a:gs pos="0">
                      <a:srgbClr val="DCE6F2"/>
                    </a:gs>
                    <a:gs pos="50000">
                      <a:srgbClr val="95B3D7"/>
                    </a:gs>
                    <a:gs pos="100000">
                      <a:srgbClr val="4F81BD"/>
                    </a:gs>
                  </a:gsLst>
                  <a:lin ang="5400000" scaled="0"/>
                </a:gradFill>
                <a:ln w="7600" cap="flat">
                  <a:solidFill>
                    <a:srgbClr val="BFBFBF"/>
                  </a:solidFill>
                  <a:bevel/>
                </a:ln>
              </p:spPr>
            </p:sp>
            <p:sp>
              <p:nvSpPr>
                <p:cNvPr id="458" name="Freeform 457"/>
                <p:cNvSpPr/>
                <p:nvPr/>
              </p:nvSpPr>
              <p:spPr>
                <a:xfrm>
                  <a:off x="6759921" y="1958013"/>
                  <a:ext cx="121856" cy="38344"/>
                </a:xfrm>
                <a:custGeom>
                  <a:avLst/>
                  <a:gdLst/>
                  <a:ahLst/>
                  <a:cxnLst/>
                  <a:rect l="0" t="0" r="0" b="0"/>
                  <a:pathLst>
                    <a:path w="121856" h="38344" fill="none">
                      <a:moveTo>
                        <a:pt x="0" y="38344"/>
                      </a:moveTo>
                      <a:lnTo>
                        <a:pt x="121856" y="0"/>
                      </a:lnTo>
                    </a:path>
                  </a:pathLst>
                </a:custGeom>
                <a:gradFill>
                  <a:gsLst>
                    <a:gs pos="0">
                      <a:srgbClr val="DCE6F2"/>
                    </a:gs>
                    <a:gs pos="50000">
                      <a:srgbClr val="95B3D7"/>
                    </a:gs>
                    <a:gs pos="100000">
                      <a:srgbClr val="4F81BD"/>
                    </a:gs>
                  </a:gsLst>
                  <a:lin ang="5400000" scaled="0"/>
                </a:gradFill>
                <a:ln w="7600" cap="flat">
                  <a:solidFill>
                    <a:srgbClr val="BFBFBF"/>
                  </a:solidFill>
                  <a:bevel/>
                </a:ln>
              </p:spPr>
            </p:sp>
            <p:sp>
              <p:nvSpPr>
                <p:cNvPr id="459" name="Freeform 458"/>
                <p:cNvSpPr/>
                <p:nvPr/>
              </p:nvSpPr>
              <p:spPr>
                <a:xfrm>
                  <a:off x="6579262" y="1877253"/>
                  <a:ext cx="366420" cy="108093"/>
                </a:xfrm>
                <a:custGeom>
                  <a:avLst/>
                  <a:gdLst/>
                  <a:ahLst/>
                  <a:cxnLst/>
                  <a:rect l="0" t="0" r="0" b="0"/>
                  <a:pathLst>
                    <a:path w="366420" h="108093">
                      <a:moveTo>
                        <a:pt x="0" y="42787"/>
                      </a:moveTo>
                      <a:lnTo>
                        <a:pt x="147519" y="0"/>
                      </a:lnTo>
                      <a:lnTo>
                        <a:pt x="366420" y="108093"/>
                      </a:lnTo>
                      <a:cubicBezTo>
                        <a:pt x="366420" y="108093"/>
                        <a:pt x="218900" y="47291"/>
                        <a:pt x="171312" y="42787"/>
                      </a:cubicBezTo>
                      <a:cubicBezTo>
                        <a:pt x="123726" y="38283"/>
                        <a:pt x="4759" y="42787"/>
                        <a:pt x="0" y="42787"/>
                      </a:cubicBezTo>
                      <a:close/>
                    </a:path>
                  </a:pathLst>
                </a:custGeom>
                <a:gradFill>
                  <a:gsLst>
                    <a:gs pos="0">
                      <a:srgbClr val="FFFFFF">
                        <a:alpha val="0"/>
                      </a:srgbClr>
                    </a:gs>
                    <a:gs pos="100000">
                      <a:srgbClr val="FFFFFF">
                        <a:alpha val="69000"/>
                      </a:srgbClr>
                    </a:gs>
                  </a:gsLst>
                  <a:lin ang="16200000" scaled="0"/>
                </a:gradFill>
                <a:ln w="7600" cap="flat">
                  <a:noFill/>
                  <a:bevel/>
                </a:ln>
              </p:spPr>
            </p:sp>
            <p:sp>
              <p:nvSpPr>
                <p:cNvPr id="460" name="Freeform 459"/>
                <p:cNvSpPr/>
                <p:nvPr/>
              </p:nvSpPr>
              <p:spPr>
                <a:xfrm>
                  <a:off x="6844607" y="2007893"/>
                  <a:ext cx="261729" cy="64134"/>
                </a:xfrm>
                <a:custGeom>
                  <a:avLst/>
                  <a:gdLst/>
                  <a:ahLst/>
                  <a:cxnLst/>
                  <a:rect l="0" t="0" r="0" b="0"/>
                  <a:pathLst>
                    <a:path w="261729" h="64134">
                      <a:moveTo>
                        <a:pt x="0" y="42756"/>
                      </a:moveTo>
                      <a:lnTo>
                        <a:pt x="138002" y="0"/>
                      </a:lnTo>
                      <a:lnTo>
                        <a:pt x="261729" y="64134"/>
                      </a:lnTo>
                      <a:cubicBezTo>
                        <a:pt x="261729" y="64134"/>
                        <a:pt x="175052" y="33254"/>
                        <a:pt x="121347" y="33254"/>
                      </a:cubicBezTo>
                      <a:cubicBezTo>
                        <a:pt x="67641" y="33254"/>
                        <a:pt x="3909" y="46658"/>
                        <a:pt x="0" y="42756"/>
                      </a:cubicBezTo>
                      <a:close/>
                    </a:path>
                  </a:pathLst>
                </a:custGeom>
                <a:gradFill>
                  <a:gsLst>
                    <a:gs pos="0">
                      <a:srgbClr val="FFFFFF">
                        <a:alpha val="69000"/>
                      </a:srgbClr>
                    </a:gs>
                    <a:gs pos="100000">
                      <a:srgbClr val="FFFFFF">
                        <a:alpha val="0"/>
                      </a:srgbClr>
                    </a:gs>
                  </a:gsLst>
                  <a:lin ang="5400000" scaled="0"/>
                </a:gradFill>
                <a:ln w="7600" cap="flat">
                  <a:noFill/>
                  <a:bevel/>
                </a:ln>
              </p:spPr>
            </p:sp>
          </p:grpSp>
        </p:grpSp>
        <p:grpSp>
          <p:nvGrpSpPr>
            <p:cNvPr id="262" name="Database server"/>
            <p:cNvGrpSpPr/>
            <p:nvPr/>
          </p:nvGrpSpPr>
          <p:grpSpPr>
            <a:xfrm>
              <a:off x="972888" y="3193098"/>
              <a:ext cx="709022" cy="973701"/>
              <a:chOff x="1199263" y="3514143"/>
              <a:chExt cx="874000" cy="1071600"/>
            </a:xfrm>
          </p:grpSpPr>
          <p:grpSp>
            <p:nvGrpSpPr>
              <p:cNvPr id="375" name="Group 374"/>
              <p:cNvGrpSpPr/>
              <p:nvPr/>
            </p:nvGrpSpPr>
            <p:grpSpPr>
              <a:xfrm>
                <a:off x="1199263" y="3514345"/>
                <a:ext cx="874000" cy="1060762"/>
                <a:chOff x="1199263" y="3514345"/>
                <a:chExt cx="874000" cy="1060762"/>
              </a:xfrm>
            </p:grpSpPr>
            <p:sp>
              <p:nvSpPr>
                <p:cNvPr id="380" name="Freeform 379"/>
                <p:cNvSpPr/>
                <p:nvPr/>
              </p:nvSpPr>
              <p:spPr>
                <a:xfrm>
                  <a:off x="1386396" y="3572764"/>
                  <a:ext cx="686557" cy="995509"/>
                </a:xfrm>
                <a:custGeom>
                  <a:avLst/>
                  <a:gdLst/>
                  <a:ahLst/>
                  <a:cxnLst/>
                  <a:rect l="0" t="0" r="0" b="0"/>
                  <a:pathLst>
                    <a:path w="686557" h="995509">
                      <a:moveTo>
                        <a:pt x="0" y="184640"/>
                      </a:moveTo>
                      <a:cubicBezTo>
                        <a:pt x="9773" y="179786"/>
                        <a:pt x="655291" y="0"/>
                        <a:pt x="655291" y="0"/>
                      </a:cubicBezTo>
                      <a:cubicBezTo>
                        <a:pt x="655291" y="0"/>
                        <a:pt x="663960" y="0"/>
                        <a:pt x="674548" y="18128"/>
                      </a:cubicBezTo>
                      <a:cubicBezTo>
                        <a:pt x="686557" y="38733"/>
                        <a:pt x="686557" y="83660"/>
                        <a:pt x="686557" y="134632"/>
                      </a:cubicBezTo>
                      <a:cubicBezTo>
                        <a:pt x="686557" y="155667"/>
                        <a:pt x="684657" y="727196"/>
                        <a:pt x="684657" y="741754"/>
                      </a:cubicBezTo>
                      <a:cubicBezTo>
                        <a:pt x="684657" y="756316"/>
                        <a:pt x="684657" y="800014"/>
                        <a:pt x="652805" y="817806"/>
                      </a:cubicBezTo>
                      <a:cubicBezTo>
                        <a:pt x="625041" y="835605"/>
                        <a:pt x="160062" y="995509"/>
                        <a:pt x="160062" y="995509"/>
                      </a:cubicBezTo>
                      <a:lnTo>
                        <a:pt x="0" y="184640"/>
                      </a:lnTo>
                      <a:close/>
                    </a:path>
                  </a:pathLst>
                </a:custGeom>
                <a:gradFill>
                  <a:gsLst>
                    <a:gs pos="18000">
                      <a:srgbClr val="262626"/>
                    </a:gs>
                    <a:gs pos="100000">
                      <a:srgbClr val="BFBFBF"/>
                    </a:gs>
                  </a:gsLst>
                  <a:lin ang="5400000" scaled="0"/>
                </a:gradFill>
                <a:ln w="7600" cap="flat">
                  <a:noFill/>
                  <a:bevel/>
                </a:ln>
              </p:spPr>
            </p:sp>
            <p:sp>
              <p:nvSpPr>
                <p:cNvPr id="381" name="Freeform 380"/>
                <p:cNvSpPr/>
                <p:nvPr/>
              </p:nvSpPr>
              <p:spPr>
                <a:xfrm>
                  <a:off x="1231449" y="3514306"/>
                  <a:ext cx="813436" cy="213729"/>
                </a:xfrm>
                <a:custGeom>
                  <a:avLst/>
                  <a:gdLst/>
                  <a:ahLst/>
                  <a:cxnLst/>
                  <a:rect l="0" t="0" r="0" b="0"/>
                  <a:pathLst>
                    <a:path w="813436" h="213729">
                      <a:moveTo>
                        <a:pt x="0" y="159811"/>
                      </a:moveTo>
                      <a:cubicBezTo>
                        <a:pt x="0" y="159811"/>
                        <a:pt x="446749" y="27843"/>
                        <a:pt x="494867" y="7981"/>
                      </a:cubicBezTo>
                      <a:cubicBezTo>
                        <a:pt x="523160" y="-3698"/>
                        <a:pt x="550112" y="-1514"/>
                        <a:pt x="575104" y="4027"/>
                      </a:cubicBezTo>
                      <a:cubicBezTo>
                        <a:pt x="611322" y="12057"/>
                        <a:pt x="813436" y="59369"/>
                        <a:pt x="813436" y="59369"/>
                      </a:cubicBezTo>
                      <a:lnTo>
                        <a:pt x="314267" y="213368"/>
                      </a:lnTo>
                      <a:lnTo>
                        <a:pt x="0" y="159811"/>
                      </a:lnTo>
                      <a:close/>
                    </a:path>
                  </a:pathLst>
                </a:custGeom>
                <a:gradFill>
                  <a:gsLst>
                    <a:gs pos="0">
                      <a:srgbClr val="A5A5A5"/>
                    </a:gs>
                    <a:gs pos="100000">
                      <a:srgbClr val="E0E0E0"/>
                    </a:gs>
                  </a:gsLst>
                  <a:lin ang="0" scaled="0"/>
                </a:gradFill>
                <a:ln w="7600" cap="flat">
                  <a:noFill/>
                  <a:bevel/>
                </a:ln>
              </p:spPr>
            </p:sp>
            <p:sp>
              <p:nvSpPr>
                <p:cNvPr id="382" name="Freeform 381"/>
                <p:cNvSpPr/>
                <p:nvPr/>
              </p:nvSpPr>
              <p:spPr>
                <a:xfrm>
                  <a:off x="1199075" y="3673433"/>
                  <a:ext cx="370552" cy="901466"/>
                </a:xfrm>
                <a:custGeom>
                  <a:avLst/>
                  <a:gdLst/>
                  <a:ahLst/>
                  <a:cxnLst/>
                  <a:rect l="0" t="0" r="0" b="0"/>
                  <a:pathLst>
                    <a:path w="370552" h="901466">
                      <a:moveTo>
                        <a:pt x="0" y="114849"/>
                      </a:moveTo>
                      <a:lnTo>
                        <a:pt x="0" y="33943"/>
                      </a:lnTo>
                      <a:cubicBezTo>
                        <a:pt x="0" y="33943"/>
                        <a:pt x="5869" y="0"/>
                        <a:pt x="50785" y="0"/>
                      </a:cubicBezTo>
                      <a:cubicBezTo>
                        <a:pt x="95700" y="0"/>
                        <a:pt x="274468" y="38430"/>
                        <a:pt x="311217" y="46521"/>
                      </a:cubicBezTo>
                      <a:cubicBezTo>
                        <a:pt x="347968" y="54611"/>
                        <a:pt x="370552" y="66748"/>
                        <a:pt x="370552" y="127426"/>
                      </a:cubicBezTo>
                      <a:cubicBezTo>
                        <a:pt x="370552" y="188105"/>
                        <a:pt x="370552" y="814674"/>
                        <a:pt x="370552" y="847043"/>
                      </a:cubicBezTo>
                      <a:cubicBezTo>
                        <a:pt x="370552" y="879404"/>
                        <a:pt x="357674" y="901466"/>
                        <a:pt x="311217" y="901466"/>
                      </a:cubicBezTo>
                      <a:cubicBezTo>
                        <a:pt x="251015" y="891556"/>
                        <a:pt x="59104" y="855555"/>
                        <a:pt x="38687" y="849482"/>
                      </a:cubicBezTo>
                      <a:cubicBezTo>
                        <a:pt x="18271" y="843418"/>
                        <a:pt x="4235" y="819143"/>
                        <a:pt x="4235" y="794876"/>
                      </a:cubicBezTo>
                      <a:cubicBezTo>
                        <a:pt x="4235" y="770602"/>
                        <a:pt x="0" y="122940"/>
                        <a:pt x="0" y="114849"/>
                      </a:cubicBezTo>
                      <a:close/>
                    </a:path>
                  </a:pathLst>
                </a:custGeom>
                <a:gradFill>
                  <a:gsLst>
                    <a:gs pos="0">
                      <a:srgbClr val="F2F2F2"/>
                    </a:gs>
                    <a:gs pos="100000">
                      <a:srgbClr val="D8D8D8"/>
                    </a:gs>
                  </a:gsLst>
                  <a:lin ang="5400000" scaled="0"/>
                </a:gradFill>
                <a:ln w="7600" cap="flat">
                  <a:noFill/>
                  <a:bevel/>
                </a:ln>
              </p:spPr>
            </p:sp>
            <p:sp>
              <p:nvSpPr>
                <p:cNvPr id="383" name="Freeform 382"/>
                <p:cNvSpPr/>
                <p:nvPr/>
              </p:nvSpPr>
              <p:spPr>
                <a:xfrm>
                  <a:off x="1222681" y="3699544"/>
                  <a:ext cx="322320" cy="842300"/>
                </a:xfrm>
                <a:custGeom>
                  <a:avLst/>
                  <a:gdLst/>
                  <a:ahLst/>
                  <a:cxnLst/>
                  <a:rect l="0" t="0" r="0" b="0"/>
                  <a:pathLst>
                    <a:path w="322320" h="842300">
                      <a:moveTo>
                        <a:pt x="0" y="115037"/>
                      </a:moveTo>
                      <a:lnTo>
                        <a:pt x="0" y="34132"/>
                      </a:lnTo>
                      <a:cubicBezTo>
                        <a:pt x="0" y="34132"/>
                        <a:pt x="5869" y="0"/>
                        <a:pt x="50785" y="0"/>
                      </a:cubicBezTo>
                      <a:cubicBezTo>
                        <a:pt x="95700" y="8470"/>
                        <a:pt x="226364" y="34132"/>
                        <a:pt x="263113" y="42222"/>
                      </a:cubicBezTo>
                      <a:cubicBezTo>
                        <a:pt x="299862" y="50313"/>
                        <a:pt x="322320" y="62449"/>
                        <a:pt x="322320" y="123128"/>
                      </a:cubicBezTo>
                      <a:cubicBezTo>
                        <a:pt x="322320" y="183808"/>
                        <a:pt x="322320" y="752164"/>
                        <a:pt x="322320" y="784533"/>
                      </a:cubicBezTo>
                      <a:cubicBezTo>
                        <a:pt x="322320" y="816894"/>
                        <a:pt x="301283" y="842300"/>
                        <a:pt x="263113" y="842300"/>
                      </a:cubicBezTo>
                      <a:cubicBezTo>
                        <a:pt x="215975" y="833082"/>
                        <a:pt x="58514" y="798296"/>
                        <a:pt x="38098" y="792224"/>
                      </a:cubicBezTo>
                      <a:cubicBezTo>
                        <a:pt x="17682" y="786159"/>
                        <a:pt x="3646" y="761885"/>
                        <a:pt x="3646" y="737615"/>
                      </a:cubicBezTo>
                      <a:cubicBezTo>
                        <a:pt x="3646" y="713344"/>
                        <a:pt x="0" y="123128"/>
                        <a:pt x="0" y="115037"/>
                      </a:cubicBezTo>
                      <a:close/>
                    </a:path>
                  </a:pathLst>
                </a:custGeom>
                <a:solidFill>
                  <a:srgbClr val="262626"/>
                </a:solidFill>
                <a:ln w="7600" cap="flat">
                  <a:noFill/>
                  <a:bevel/>
                </a:ln>
              </p:spPr>
            </p:sp>
            <p:sp>
              <p:nvSpPr>
                <p:cNvPr id="384" name="Freeform 383"/>
                <p:cNvSpPr/>
                <p:nvPr/>
              </p:nvSpPr>
              <p:spPr>
                <a:xfrm>
                  <a:off x="1236712" y="3715914"/>
                  <a:ext cx="295141" cy="803989"/>
                </a:xfrm>
                <a:custGeom>
                  <a:avLst/>
                  <a:gdLst/>
                  <a:ahLst/>
                  <a:cxnLst/>
                  <a:rect l="0" t="0" r="0" b="0"/>
                  <a:pathLst>
                    <a:path w="295141" h="803989">
                      <a:moveTo>
                        <a:pt x="0" y="110844"/>
                      </a:moveTo>
                      <a:lnTo>
                        <a:pt x="0" y="29940"/>
                      </a:lnTo>
                      <a:cubicBezTo>
                        <a:pt x="0" y="29940"/>
                        <a:pt x="0" y="0"/>
                        <a:pt x="44431" y="0"/>
                      </a:cubicBezTo>
                      <a:cubicBezTo>
                        <a:pt x="89347" y="0"/>
                        <a:pt x="198037" y="31921"/>
                        <a:pt x="234785" y="40011"/>
                      </a:cubicBezTo>
                      <a:cubicBezTo>
                        <a:pt x="271535" y="48101"/>
                        <a:pt x="295141" y="60238"/>
                        <a:pt x="295141" y="120916"/>
                      </a:cubicBezTo>
                      <a:cubicBezTo>
                        <a:pt x="295141" y="181594"/>
                        <a:pt x="295141" y="715107"/>
                        <a:pt x="295141" y="747473"/>
                      </a:cubicBezTo>
                      <a:cubicBezTo>
                        <a:pt x="295141" y="779836"/>
                        <a:pt x="290936" y="803989"/>
                        <a:pt x="242777" y="803989"/>
                      </a:cubicBezTo>
                      <a:cubicBezTo>
                        <a:pt x="216644" y="803989"/>
                        <a:pt x="55532" y="766141"/>
                        <a:pt x="35116" y="760076"/>
                      </a:cubicBezTo>
                      <a:cubicBezTo>
                        <a:pt x="14700" y="754010"/>
                        <a:pt x="0" y="729744"/>
                        <a:pt x="0" y="705472"/>
                      </a:cubicBezTo>
                      <a:cubicBezTo>
                        <a:pt x="0" y="681196"/>
                        <a:pt x="0" y="118935"/>
                        <a:pt x="0" y="110844"/>
                      </a:cubicBezTo>
                      <a:close/>
                    </a:path>
                  </a:pathLst>
                </a:custGeom>
                <a:gradFill>
                  <a:gsLst>
                    <a:gs pos="100000">
                      <a:srgbClr val="FFFFFF">
                        <a:alpha val="0"/>
                      </a:srgbClr>
                    </a:gs>
                    <a:gs pos="93451">
                      <a:srgbClr val="FFFFFF">
                        <a:alpha val="0"/>
                      </a:srgbClr>
                    </a:gs>
                    <a:gs pos="0">
                      <a:srgbClr val="FFFFFF">
                        <a:alpha val="60000"/>
                      </a:srgbClr>
                    </a:gs>
                  </a:gsLst>
                  <a:path path="circle">
                    <a:fillToRect l="50000" t="50000" r="50000" b="50000"/>
                  </a:path>
                </a:gradFill>
                <a:ln w="7600" cap="flat">
                  <a:noFill/>
                  <a:bevel/>
                </a:ln>
              </p:spPr>
            </p:sp>
            <p:sp>
              <p:nvSpPr>
                <p:cNvPr id="385" name="Freeform 384"/>
                <p:cNvSpPr/>
                <p:nvPr/>
              </p:nvSpPr>
              <p:spPr>
                <a:xfrm>
                  <a:off x="1556295" y="3536408"/>
                  <a:ext cx="483640" cy="186138"/>
                </a:xfrm>
                <a:custGeom>
                  <a:avLst/>
                  <a:gdLst/>
                  <a:ahLst/>
                  <a:cxnLst/>
                  <a:rect l="0" t="0" r="0" b="0"/>
                  <a:pathLst>
                    <a:path w="483640" h="186138">
                      <a:moveTo>
                        <a:pt x="320402" y="0"/>
                      </a:moveTo>
                      <a:cubicBezTo>
                        <a:pt x="376176" y="10708"/>
                        <a:pt x="483640" y="37268"/>
                        <a:pt x="483640" y="37268"/>
                      </a:cubicBezTo>
                      <a:lnTo>
                        <a:pt x="0" y="185828"/>
                      </a:lnTo>
                      <a:cubicBezTo>
                        <a:pt x="0" y="185828"/>
                        <a:pt x="223211" y="93069"/>
                        <a:pt x="271906" y="54484"/>
                      </a:cubicBezTo>
                      <a:cubicBezTo>
                        <a:pt x="345405" y="-3767"/>
                        <a:pt x="327750" y="0"/>
                        <a:pt x="320402" y="0"/>
                      </a:cubicBezTo>
                      <a:close/>
                    </a:path>
                  </a:pathLst>
                </a:custGeom>
                <a:gradFill>
                  <a:gsLst>
                    <a:gs pos="0">
                      <a:srgbClr val="FFFFFF">
                        <a:alpha val="0"/>
                      </a:srgbClr>
                    </a:gs>
                    <a:gs pos="100000">
                      <a:srgbClr val="FFFFFF">
                        <a:alpha val="80000"/>
                      </a:srgbClr>
                    </a:gs>
                  </a:gsLst>
                  <a:lin ang="0" scaled="0"/>
                </a:gradFill>
                <a:ln w="7600" cap="flat">
                  <a:noFill/>
                  <a:bevel/>
                </a:ln>
              </p:spPr>
            </p:sp>
            <p:sp>
              <p:nvSpPr>
                <p:cNvPr id="386" name="Freeform 385"/>
                <p:cNvSpPr/>
                <p:nvPr/>
              </p:nvSpPr>
              <p:spPr>
                <a:xfrm>
                  <a:off x="1287977" y="4189589"/>
                  <a:ext cx="65546" cy="79361"/>
                </a:xfrm>
                <a:custGeom>
                  <a:avLst/>
                  <a:gdLst/>
                  <a:ahLst/>
                  <a:cxnLst/>
                  <a:rect l="0" t="0" r="0" b="0"/>
                  <a:pathLst>
                    <a:path w="65546" h="79361">
                      <a:moveTo>
                        <a:pt x="0" y="39680"/>
                      </a:moveTo>
                      <a:cubicBezTo>
                        <a:pt x="0" y="17746"/>
                        <a:pt x="14671" y="0"/>
                        <a:pt x="32773" y="0"/>
                      </a:cubicBezTo>
                      <a:cubicBezTo>
                        <a:pt x="50871" y="0"/>
                        <a:pt x="65546" y="17746"/>
                        <a:pt x="65546" y="39680"/>
                      </a:cubicBezTo>
                      <a:cubicBezTo>
                        <a:pt x="65546" y="61579"/>
                        <a:pt x="50871" y="79361"/>
                        <a:pt x="32773" y="79361"/>
                      </a:cubicBezTo>
                      <a:cubicBezTo>
                        <a:pt x="14671" y="79361"/>
                        <a:pt x="0" y="61579"/>
                        <a:pt x="0" y="39680"/>
                      </a:cubicBezTo>
                      <a:close/>
                    </a:path>
                  </a:pathLst>
                </a:custGeom>
                <a:solidFill>
                  <a:srgbClr val="0F243E"/>
                </a:solidFill>
                <a:ln w="7600" cap="flat">
                  <a:noFill/>
                  <a:bevel/>
                </a:ln>
              </p:spPr>
            </p:sp>
            <p:sp>
              <p:nvSpPr>
                <p:cNvPr id="387" name="Freeform 386"/>
                <p:cNvSpPr/>
                <p:nvPr/>
              </p:nvSpPr>
              <p:spPr>
                <a:xfrm>
                  <a:off x="1293810" y="4194756"/>
                  <a:ext cx="55080" cy="69012"/>
                </a:xfrm>
                <a:custGeom>
                  <a:avLst/>
                  <a:gdLst/>
                  <a:ahLst/>
                  <a:cxnLst/>
                  <a:rect l="0" t="0" r="0" b="0"/>
                  <a:pathLst>
                    <a:path w="55080" h="69012">
                      <a:moveTo>
                        <a:pt x="0" y="34506"/>
                      </a:moveTo>
                      <a:cubicBezTo>
                        <a:pt x="0" y="15432"/>
                        <a:pt x="12328" y="0"/>
                        <a:pt x="27540" y="0"/>
                      </a:cubicBezTo>
                      <a:cubicBezTo>
                        <a:pt x="42748" y="0"/>
                        <a:pt x="55080" y="15432"/>
                        <a:pt x="55080" y="34506"/>
                      </a:cubicBezTo>
                      <a:cubicBezTo>
                        <a:pt x="55080" y="53549"/>
                        <a:pt x="42748" y="69012"/>
                        <a:pt x="27540" y="69012"/>
                      </a:cubicBezTo>
                      <a:cubicBezTo>
                        <a:pt x="12328" y="69012"/>
                        <a:pt x="0" y="53549"/>
                        <a:pt x="0" y="34506"/>
                      </a:cubicBezTo>
                      <a:close/>
                    </a:path>
                  </a:pathLst>
                </a:custGeom>
                <a:solidFill>
                  <a:srgbClr val="00AEEE"/>
                </a:solidFill>
                <a:ln w="7600" cap="flat">
                  <a:noFill/>
                  <a:bevel/>
                </a:ln>
              </p:spPr>
            </p:sp>
            <p:sp>
              <p:nvSpPr>
                <p:cNvPr id="388" name="Freeform 387"/>
                <p:cNvSpPr/>
                <p:nvPr/>
              </p:nvSpPr>
              <p:spPr>
                <a:xfrm>
                  <a:off x="1295109" y="4196402"/>
                  <a:ext cx="52480" cy="65734"/>
                </a:xfrm>
                <a:custGeom>
                  <a:avLst/>
                  <a:gdLst/>
                  <a:ahLst/>
                  <a:cxnLst/>
                  <a:rect l="0" t="0" r="0" b="0"/>
                  <a:pathLst>
                    <a:path w="52480" h="65734">
                      <a:moveTo>
                        <a:pt x="0" y="32867"/>
                      </a:moveTo>
                      <a:cubicBezTo>
                        <a:pt x="0" y="14699"/>
                        <a:pt x="11746" y="0"/>
                        <a:pt x="26240" y="0"/>
                      </a:cubicBezTo>
                      <a:cubicBezTo>
                        <a:pt x="40730" y="0"/>
                        <a:pt x="52480" y="14699"/>
                        <a:pt x="52480" y="32867"/>
                      </a:cubicBezTo>
                      <a:cubicBezTo>
                        <a:pt x="52480" y="51006"/>
                        <a:pt x="40730" y="65734"/>
                        <a:pt x="26240" y="65734"/>
                      </a:cubicBezTo>
                      <a:cubicBezTo>
                        <a:pt x="11746" y="65734"/>
                        <a:pt x="0" y="51006"/>
                        <a:pt x="0" y="32867"/>
                      </a:cubicBezTo>
                      <a:close/>
                    </a:path>
                  </a:pathLst>
                </a:custGeom>
                <a:gradFill>
                  <a:gsLst>
                    <a:gs pos="100000">
                      <a:srgbClr val="FFFFFF">
                        <a:alpha val="0"/>
                      </a:srgbClr>
                    </a:gs>
                    <a:gs pos="74779">
                      <a:srgbClr val="FFFFFF">
                        <a:alpha val="0"/>
                      </a:srgbClr>
                    </a:gs>
                    <a:gs pos="0">
                      <a:srgbClr val="FFFFFF">
                        <a:alpha val="40000"/>
                      </a:srgbClr>
                    </a:gs>
                  </a:gsLst>
                  <a:path path="circle">
                    <a:fillToRect l="50000" t="50000" r="50000" b="50000"/>
                  </a:path>
                </a:gradFill>
                <a:ln w="7600" cap="flat">
                  <a:noFill/>
                  <a:bevel/>
                </a:ln>
              </p:spPr>
            </p:sp>
            <p:sp>
              <p:nvSpPr>
                <p:cNvPr id="389" name="Freeform 388"/>
                <p:cNvSpPr/>
                <p:nvPr/>
              </p:nvSpPr>
              <p:spPr>
                <a:xfrm>
                  <a:off x="1300885" y="4197277"/>
                  <a:ext cx="40928" cy="25906"/>
                </a:xfrm>
                <a:custGeom>
                  <a:avLst/>
                  <a:gdLst/>
                  <a:ahLst/>
                  <a:cxnLst/>
                  <a:rect l="0" t="0" r="0" b="0"/>
                  <a:pathLst>
                    <a:path w="40928" h="25906">
                      <a:moveTo>
                        <a:pt x="0" y="14514"/>
                      </a:moveTo>
                      <a:cubicBezTo>
                        <a:pt x="0" y="8210"/>
                        <a:pt x="9157" y="0"/>
                        <a:pt x="20464" y="0"/>
                      </a:cubicBezTo>
                      <a:cubicBezTo>
                        <a:pt x="31765" y="0"/>
                        <a:pt x="40928" y="8210"/>
                        <a:pt x="40928" y="14514"/>
                      </a:cubicBezTo>
                      <a:cubicBezTo>
                        <a:pt x="40928" y="20799"/>
                        <a:pt x="31765" y="25906"/>
                        <a:pt x="20464" y="25906"/>
                      </a:cubicBezTo>
                      <a:cubicBezTo>
                        <a:pt x="9157" y="25906"/>
                        <a:pt x="0" y="20799"/>
                        <a:pt x="0" y="14514"/>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90" name="Freeform 389"/>
                <p:cNvSpPr/>
                <p:nvPr/>
              </p:nvSpPr>
              <p:spPr>
                <a:xfrm>
                  <a:off x="1310986" y="4197281"/>
                  <a:ext cx="20727" cy="11868"/>
                </a:xfrm>
                <a:custGeom>
                  <a:avLst/>
                  <a:gdLst/>
                  <a:ahLst/>
                  <a:cxnLst/>
                  <a:rect l="0" t="0" r="0" b="0"/>
                  <a:pathLst>
                    <a:path w="20727" h="11868">
                      <a:moveTo>
                        <a:pt x="0" y="5934"/>
                      </a:moveTo>
                      <a:cubicBezTo>
                        <a:pt x="0" y="2638"/>
                        <a:pt x="4635" y="0"/>
                        <a:pt x="10363" y="0"/>
                      </a:cubicBezTo>
                      <a:cubicBezTo>
                        <a:pt x="16086" y="0"/>
                        <a:pt x="20727" y="2638"/>
                        <a:pt x="20727" y="5934"/>
                      </a:cubicBezTo>
                      <a:cubicBezTo>
                        <a:pt x="20727" y="9193"/>
                        <a:pt x="16086" y="11868"/>
                        <a:pt x="10363" y="11868"/>
                      </a:cubicBezTo>
                      <a:cubicBezTo>
                        <a:pt x="4635" y="11868"/>
                        <a:pt x="0" y="9193"/>
                        <a:pt x="0" y="5934"/>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91" name="Freeform 390"/>
                <p:cNvSpPr/>
                <p:nvPr/>
              </p:nvSpPr>
              <p:spPr>
                <a:xfrm>
                  <a:off x="1310453" y="4251318"/>
                  <a:ext cx="20592" cy="10741"/>
                </a:xfrm>
                <a:custGeom>
                  <a:avLst/>
                  <a:gdLst/>
                  <a:ahLst/>
                  <a:cxnLst/>
                  <a:rect l="0" t="0" r="0" b="0"/>
                  <a:pathLst>
                    <a:path w="20592" h="10741">
                      <a:moveTo>
                        <a:pt x="0" y="5370"/>
                      </a:moveTo>
                      <a:cubicBezTo>
                        <a:pt x="0" y="2389"/>
                        <a:pt x="4605" y="0"/>
                        <a:pt x="10296" y="0"/>
                      </a:cubicBezTo>
                      <a:cubicBezTo>
                        <a:pt x="15981" y="0"/>
                        <a:pt x="20592" y="2389"/>
                        <a:pt x="20592" y="5370"/>
                      </a:cubicBezTo>
                      <a:cubicBezTo>
                        <a:pt x="20592" y="8326"/>
                        <a:pt x="15981" y="10741"/>
                        <a:pt x="10296" y="10741"/>
                      </a:cubicBezTo>
                      <a:cubicBezTo>
                        <a:pt x="4605" y="10741"/>
                        <a:pt x="0" y="8326"/>
                        <a:pt x="0" y="5370"/>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392" name="Freeform 391"/>
                <p:cNvSpPr/>
                <p:nvPr/>
              </p:nvSpPr>
              <p:spPr>
                <a:xfrm>
                  <a:off x="1299098" y="4292237"/>
                  <a:ext cx="25764" cy="40384"/>
                </a:xfrm>
                <a:custGeom>
                  <a:avLst/>
                  <a:gdLst/>
                  <a:ahLst/>
                  <a:cxnLst/>
                  <a:rect l="0" t="0" r="0" b="0"/>
                  <a:pathLst>
                    <a:path w="25764" h="40384">
                      <a:moveTo>
                        <a:pt x="0" y="20192"/>
                      </a:moveTo>
                      <a:cubicBezTo>
                        <a:pt x="0" y="9031"/>
                        <a:pt x="5766" y="0"/>
                        <a:pt x="12882" y="0"/>
                      </a:cubicBezTo>
                      <a:cubicBezTo>
                        <a:pt x="19995" y="0"/>
                        <a:pt x="25764" y="9031"/>
                        <a:pt x="25764" y="20192"/>
                      </a:cubicBezTo>
                      <a:cubicBezTo>
                        <a:pt x="25764" y="31336"/>
                        <a:pt x="19995" y="40384"/>
                        <a:pt x="12882" y="40384"/>
                      </a:cubicBezTo>
                      <a:cubicBezTo>
                        <a:pt x="5766" y="40384"/>
                        <a:pt x="0" y="31336"/>
                        <a:pt x="0" y="20192"/>
                      </a:cubicBezTo>
                      <a:close/>
                    </a:path>
                  </a:pathLst>
                </a:custGeom>
                <a:solidFill>
                  <a:srgbClr val="0D0D0D"/>
                </a:solidFill>
                <a:ln w="7600" cap="flat">
                  <a:noFill/>
                  <a:bevel/>
                </a:ln>
              </p:spPr>
            </p:sp>
            <p:sp>
              <p:nvSpPr>
                <p:cNvPr id="393" name="Freeform 392"/>
                <p:cNvSpPr/>
                <p:nvPr/>
              </p:nvSpPr>
              <p:spPr>
                <a:xfrm>
                  <a:off x="1301392" y="4294870"/>
                  <a:ext cx="21650" cy="35119"/>
                </a:xfrm>
                <a:custGeom>
                  <a:avLst/>
                  <a:gdLst/>
                  <a:ahLst/>
                  <a:cxnLst/>
                  <a:rect l="0" t="0" r="0" b="0"/>
                  <a:pathLst>
                    <a:path w="21650" h="35119">
                      <a:moveTo>
                        <a:pt x="0" y="17559"/>
                      </a:moveTo>
                      <a:cubicBezTo>
                        <a:pt x="0" y="7853"/>
                        <a:pt x="4846" y="0"/>
                        <a:pt x="10825" y="0"/>
                      </a:cubicBezTo>
                      <a:cubicBezTo>
                        <a:pt x="16802" y="0"/>
                        <a:pt x="21650" y="7853"/>
                        <a:pt x="21650" y="17559"/>
                      </a:cubicBezTo>
                      <a:cubicBezTo>
                        <a:pt x="21650" y="27250"/>
                        <a:pt x="16802" y="35119"/>
                        <a:pt x="10825" y="35119"/>
                      </a:cubicBezTo>
                      <a:cubicBezTo>
                        <a:pt x="4846" y="35119"/>
                        <a:pt x="0" y="27250"/>
                        <a:pt x="0" y="17559"/>
                      </a:cubicBezTo>
                      <a:close/>
                    </a:path>
                  </a:pathLst>
                </a:custGeom>
                <a:solidFill>
                  <a:srgbClr val="FF1418"/>
                </a:solidFill>
                <a:ln w="7600" cap="flat">
                  <a:noFill/>
                  <a:bevel/>
                </a:ln>
              </p:spPr>
            </p:sp>
            <p:sp>
              <p:nvSpPr>
                <p:cNvPr id="394" name="Freeform 393"/>
                <p:cNvSpPr/>
                <p:nvPr/>
              </p:nvSpPr>
              <p:spPr>
                <a:xfrm>
                  <a:off x="1301904" y="4295696"/>
                  <a:ext cx="20628" cy="33450"/>
                </a:xfrm>
                <a:custGeom>
                  <a:avLst/>
                  <a:gdLst/>
                  <a:ahLst/>
                  <a:cxnLst/>
                  <a:rect l="0" t="0" r="0" b="0"/>
                  <a:pathLst>
                    <a:path w="20628" h="33450">
                      <a:moveTo>
                        <a:pt x="0" y="16725"/>
                      </a:moveTo>
                      <a:cubicBezTo>
                        <a:pt x="0" y="7480"/>
                        <a:pt x="4617" y="0"/>
                        <a:pt x="10314" y="0"/>
                      </a:cubicBezTo>
                      <a:cubicBezTo>
                        <a:pt x="16009" y="0"/>
                        <a:pt x="20628" y="7480"/>
                        <a:pt x="20628" y="16725"/>
                      </a:cubicBezTo>
                      <a:cubicBezTo>
                        <a:pt x="20628" y="25955"/>
                        <a:pt x="16009" y="33450"/>
                        <a:pt x="10314" y="33450"/>
                      </a:cubicBezTo>
                      <a:cubicBezTo>
                        <a:pt x="4617" y="33450"/>
                        <a:pt x="0" y="25955"/>
                        <a:pt x="0" y="16725"/>
                      </a:cubicBezTo>
                      <a:close/>
                    </a:path>
                  </a:pathLst>
                </a:custGeom>
                <a:gradFill>
                  <a:gsLst>
                    <a:gs pos="100000">
                      <a:srgbClr val="FFFFFF">
                        <a:alpha val="0"/>
                      </a:srgbClr>
                    </a:gs>
                    <a:gs pos="77572">
                      <a:srgbClr val="FFFFFF">
                        <a:alpha val="0"/>
                      </a:srgbClr>
                    </a:gs>
                    <a:gs pos="0">
                      <a:srgbClr val="FFFFFF">
                        <a:alpha val="40000"/>
                      </a:srgbClr>
                    </a:gs>
                  </a:gsLst>
                  <a:path path="circle">
                    <a:fillToRect l="50000" t="50000" r="50000" b="50000"/>
                  </a:path>
                </a:gradFill>
                <a:ln w="7600" cap="flat">
                  <a:noFill/>
                  <a:bevel/>
                </a:ln>
              </p:spPr>
            </p:sp>
            <p:sp>
              <p:nvSpPr>
                <p:cNvPr id="395" name="Freeform 394"/>
                <p:cNvSpPr/>
                <p:nvPr/>
              </p:nvSpPr>
              <p:spPr>
                <a:xfrm>
                  <a:off x="1304175" y="4296155"/>
                  <a:ext cx="16087" cy="13183"/>
                </a:xfrm>
                <a:custGeom>
                  <a:avLst/>
                  <a:gdLst/>
                  <a:ahLst/>
                  <a:cxnLst/>
                  <a:rect l="0" t="0" r="0" b="0"/>
                  <a:pathLst>
                    <a:path w="16087" h="13183">
                      <a:moveTo>
                        <a:pt x="0" y="7386"/>
                      </a:moveTo>
                      <a:cubicBezTo>
                        <a:pt x="0" y="4178"/>
                        <a:pt x="3599" y="0"/>
                        <a:pt x="8044" y="0"/>
                      </a:cubicBezTo>
                      <a:cubicBezTo>
                        <a:pt x="12485" y="0"/>
                        <a:pt x="16087" y="4178"/>
                        <a:pt x="16087" y="7386"/>
                      </a:cubicBezTo>
                      <a:cubicBezTo>
                        <a:pt x="16087" y="10584"/>
                        <a:pt x="12485" y="13183"/>
                        <a:pt x="8044" y="13183"/>
                      </a:cubicBezTo>
                      <a:cubicBezTo>
                        <a:pt x="3599" y="13183"/>
                        <a:pt x="0" y="10584"/>
                        <a:pt x="0" y="7386"/>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96" name="Freeform 395"/>
                <p:cNvSpPr/>
                <p:nvPr/>
              </p:nvSpPr>
              <p:spPr>
                <a:xfrm>
                  <a:off x="1312224" y="4299167"/>
                  <a:ext cx="0" cy="0"/>
                </a:xfrm>
                <a:custGeom>
                  <a:avLst/>
                  <a:gdLst/>
                  <a:ahLst/>
                  <a:cxnLst/>
                  <a:rect l="0" t="0" r="0" b="0"/>
                  <a:pathLst>
                    <a:path>
                      <a:moveTo>
                        <a:pt x="0" y="0"/>
                      </a:moveTo>
                      <a:cubicBezTo>
                        <a:pt x="0" y="0"/>
                        <a:pt x="0" y="0"/>
                        <a:pt x="0" y="0"/>
                      </a:cubicBezTo>
                      <a:cubicBezTo>
                        <a:pt x="0" y="0"/>
                        <a:pt x="0" y="0"/>
                        <a:pt x="0" y="0"/>
                      </a:cubicBezTo>
                      <a:cubicBezTo>
                        <a:pt x="0" y="0"/>
                        <a:pt x="0" y="0"/>
                        <a:pt x="0" y="0"/>
                      </a:cubicBezTo>
                      <a:cubicBezTo>
                        <a:pt x="0" y="0"/>
                        <a:pt x="0" y="0"/>
                        <a:pt x="0" y="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97" name="Freeform 396"/>
                <p:cNvSpPr/>
                <p:nvPr/>
              </p:nvSpPr>
              <p:spPr>
                <a:xfrm>
                  <a:off x="1311980" y="4326383"/>
                  <a:ext cx="0" cy="0"/>
                </a:xfrm>
                <a:custGeom>
                  <a:avLst/>
                  <a:gdLst/>
                  <a:ahLst/>
                  <a:cxnLst/>
                  <a:rect l="0" t="0" r="0" b="0"/>
                  <a:pathLst>
                    <a:path>
                      <a:moveTo>
                        <a:pt x="0" y="0"/>
                      </a:moveTo>
                      <a:cubicBezTo>
                        <a:pt x="0" y="0"/>
                        <a:pt x="0" y="0"/>
                        <a:pt x="0" y="0"/>
                      </a:cubicBezTo>
                      <a:cubicBezTo>
                        <a:pt x="0" y="0"/>
                        <a:pt x="0" y="0"/>
                        <a:pt x="0" y="0"/>
                      </a:cubicBezTo>
                      <a:cubicBezTo>
                        <a:pt x="0" y="0"/>
                        <a:pt x="0" y="0"/>
                        <a:pt x="0" y="0"/>
                      </a:cubicBezTo>
                      <a:cubicBezTo>
                        <a:pt x="0" y="0"/>
                        <a:pt x="0" y="0"/>
                        <a:pt x="0" y="0"/>
                      </a:cubicBezTo>
                      <a:close/>
                    </a:path>
                  </a:pathLst>
                </a:custGeom>
                <a:gradFill>
                  <a:gsLst>
                    <a:gs pos="0">
                      <a:srgbClr val="FFFFFF">
                        <a:alpha val="0"/>
                      </a:srgbClr>
                    </a:gs>
                    <a:gs pos="100000">
                      <a:srgbClr val="FFFFFF">
                        <a:alpha val="89000"/>
                      </a:srgbClr>
                    </a:gs>
                  </a:gsLst>
                  <a:lin ang="5400000" scaled="0"/>
                </a:gradFill>
                <a:ln w="7600" cap="flat">
                  <a:noFill/>
                  <a:bevel/>
                </a:ln>
              </p:spPr>
            </p:sp>
            <p:grpSp>
              <p:nvGrpSpPr>
                <p:cNvPr id="398" name="Group 397"/>
                <p:cNvGrpSpPr/>
                <p:nvPr/>
              </p:nvGrpSpPr>
              <p:grpSpPr>
                <a:xfrm>
                  <a:off x="1273933" y="3873240"/>
                  <a:ext cx="223761" cy="121357"/>
                  <a:chOff x="1273933" y="3873240"/>
                  <a:chExt cx="223761" cy="121357"/>
                </a:xfrm>
              </p:grpSpPr>
              <p:sp>
                <p:nvSpPr>
                  <p:cNvPr id="409" name="Freeform 408"/>
                  <p:cNvSpPr/>
                  <p:nvPr/>
                </p:nvSpPr>
                <p:spPr>
                  <a:xfrm>
                    <a:off x="1273933" y="3873240"/>
                    <a:ext cx="223761" cy="121357"/>
                  </a:xfrm>
                  <a:custGeom>
                    <a:avLst/>
                    <a:gdLst/>
                    <a:ahLst/>
                    <a:cxnLst/>
                    <a:rect l="0" t="0" r="0" b="0"/>
                    <a:pathLst>
                      <a:path w="223761" h="121357">
                        <a:moveTo>
                          <a:pt x="0" y="0"/>
                        </a:moveTo>
                        <a:lnTo>
                          <a:pt x="223761" y="45307"/>
                        </a:lnTo>
                        <a:lnTo>
                          <a:pt x="223761" y="121357"/>
                        </a:lnTo>
                        <a:lnTo>
                          <a:pt x="0" y="72814"/>
                        </a:lnTo>
                        <a:lnTo>
                          <a:pt x="0" y="0"/>
                        </a:lnTo>
                        <a:close/>
                      </a:path>
                    </a:pathLst>
                  </a:custGeom>
                  <a:solidFill>
                    <a:srgbClr val="0D0D0D"/>
                  </a:solidFill>
                  <a:ln w="7600" cap="flat">
                    <a:noFill/>
                    <a:bevel/>
                  </a:ln>
                </p:spPr>
              </p:sp>
              <p:sp>
                <p:nvSpPr>
                  <p:cNvPr id="410" name="Freeform 409"/>
                  <p:cNvSpPr/>
                  <p:nvPr/>
                </p:nvSpPr>
                <p:spPr>
                  <a:xfrm>
                    <a:off x="1279358" y="3878606"/>
                    <a:ext cx="212911" cy="107323"/>
                  </a:xfrm>
                  <a:custGeom>
                    <a:avLst/>
                    <a:gdLst/>
                    <a:ahLst/>
                    <a:cxnLst/>
                    <a:rect l="0" t="0" r="0" b="0"/>
                    <a:pathLst>
                      <a:path w="212911" h="107323">
                        <a:moveTo>
                          <a:pt x="0" y="0"/>
                        </a:moveTo>
                        <a:lnTo>
                          <a:pt x="212911" y="43754"/>
                        </a:lnTo>
                        <a:lnTo>
                          <a:pt x="212911" y="107323"/>
                        </a:lnTo>
                        <a:lnTo>
                          <a:pt x="0" y="63568"/>
                        </a:lnTo>
                        <a:lnTo>
                          <a:pt x="0" y="0"/>
                        </a:lnTo>
                        <a:close/>
                      </a:path>
                    </a:pathLst>
                  </a:custGeom>
                  <a:gradFill>
                    <a:gsLst>
                      <a:gs pos="100000">
                        <a:srgbClr val="808080">
                          <a:alpha val="20000"/>
                        </a:srgbClr>
                      </a:gs>
                      <a:gs pos="87896">
                        <a:srgbClr val="808080">
                          <a:alpha val="20000"/>
                        </a:srgbClr>
                      </a:gs>
                      <a:gs pos="0">
                        <a:srgbClr val="E0E0E0"/>
                      </a:gs>
                    </a:gsLst>
                    <a:path path="circle">
                      <a:fillToRect l="50000" t="50000" r="50000" b="50000"/>
                    </a:path>
                  </a:gradFill>
                  <a:ln w="7600" cap="flat">
                    <a:noFill/>
                    <a:bevel/>
                  </a:ln>
                </p:spPr>
              </p:sp>
              <p:sp>
                <p:nvSpPr>
                  <p:cNvPr id="411" name="Freeform 410"/>
                  <p:cNvSpPr/>
                  <p:nvPr/>
                </p:nvSpPr>
                <p:spPr>
                  <a:xfrm>
                    <a:off x="1279769" y="3878658"/>
                    <a:ext cx="212091" cy="74313"/>
                  </a:xfrm>
                  <a:custGeom>
                    <a:avLst/>
                    <a:gdLst/>
                    <a:ahLst/>
                    <a:cxnLst/>
                    <a:rect l="0" t="0" r="0" b="0"/>
                    <a:pathLst>
                      <a:path w="212091" h="74313">
                        <a:moveTo>
                          <a:pt x="0" y="0"/>
                        </a:moveTo>
                        <a:lnTo>
                          <a:pt x="0" y="39575"/>
                        </a:lnTo>
                        <a:cubicBezTo>
                          <a:pt x="0" y="39575"/>
                          <a:pt x="35364" y="33796"/>
                          <a:pt x="91195" y="41639"/>
                        </a:cubicBezTo>
                        <a:cubicBezTo>
                          <a:pt x="147027" y="49482"/>
                          <a:pt x="212091" y="74313"/>
                          <a:pt x="212091" y="74313"/>
                        </a:cubicBezTo>
                        <a:lnTo>
                          <a:pt x="212091" y="43703"/>
                        </a:lnTo>
                        <a:lnTo>
                          <a:pt x="0" y="0"/>
                        </a:lnTo>
                        <a:close/>
                      </a:path>
                    </a:pathLst>
                  </a:custGeom>
                  <a:gradFill>
                    <a:gsLst>
                      <a:gs pos="0">
                        <a:srgbClr val="E0E0FF">
                          <a:alpha val="0"/>
                        </a:srgbClr>
                      </a:gs>
                      <a:gs pos="100000">
                        <a:srgbClr val="FFFFFF"/>
                      </a:gs>
                    </a:gsLst>
                    <a:lin ang="16200000" scaled="0"/>
                  </a:gradFill>
                  <a:ln w="7600" cap="flat">
                    <a:noFill/>
                    <a:bevel/>
                  </a:ln>
                </p:spPr>
              </p:sp>
              <p:sp>
                <p:nvSpPr>
                  <p:cNvPr id="412" name="Freeform 411"/>
                  <p:cNvSpPr/>
                  <p:nvPr/>
                </p:nvSpPr>
                <p:spPr>
                  <a:xfrm>
                    <a:off x="1279176" y="3878658"/>
                    <a:ext cx="213276" cy="53274"/>
                  </a:xfrm>
                  <a:custGeom>
                    <a:avLst/>
                    <a:gdLst/>
                    <a:ahLst/>
                    <a:cxnLst/>
                    <a:rect l="0" t="0" r="0" b="0"/>
                    <a:pathLst>
                      <a:path w="213276" h="53274">
                        <a:moveTo>
                          <a:pt x="0" y="0"/>
                        </a:moveTo>
                        <a:lnTo>
                          <a:pt x="213276" y="43703"/>
                        </a:lnTo>
                        <a:cubicBezTo>
                          <a:pt x="213276" y="43703"/>
                          <a:pt x="213276" y="53274"/>
                          <a:pt x="213276" y="53274"/>
                        </a:cubicBezTo>
                        <a:cubicBezTo>
                          <a:pt x="213276" y="53274"/>
                          <a:pt x="0" y="8617"/>
                          <a:pt x="0" y="8617"/>
                        </a:cubicBezTo>
                        <a:lnTo>
                          <a:pt x="0" y="0"/>
                        </a:lnTo>
                        <a:close/>
                      </a:path>
                    </a:pathLst>
                  </a:custGeom>
                  <a:solidFill>
                    <a:srgbClr val="FFFFFF"/>
                  </a:solidFill>
                  <a:ln w="7600" cap="flat">
                    <a:noFill/>
                    <a:bevel/>
                  </a:ln>
                </p:spPr>
              </p:sp>
            </p:grpSp>
            <p:sp>
              <p:nvSpPr>
                <p:cNvPr id="399" name="Freeform 398"/>
                <p:cNvSpPr/>
                <p:nvPr/>
              </p:nvSpPr>
              <p:spPr>
                <a:xfrm>
                  <a:off x="1273933" y="3778241"/>
                  <a:ext cx="223761" cy="121357"/>
                </a:xfrm>
                <a:custGeom>
                  <a:avLst/>
                  <a:gdLst/>
                  <a:ahLst/>
                  <a:cxnLst/>
                  <a:rect l="0" t="0" r="0" b="0"/>
                  <a:pathLst>
                    <a:path w="223761" h="121357">
                      <a:moveTo>
                        <a:pt x="0" y="0"/>
                      </a:moveTo>
                      <a:lnTo>
                        <a:pt x="223761" y="45307"/>
                      </a:lnTo>
                      <a:lnTo>
                        <a:pt x="223761" y="121357"/>
                      </a:lnTo>
                      <a:lnTo>
                        <a:pt x="0" y="81258"/>
                      </a:lnTo>
                      <a:lnTo>
                        <a:pt x="0" y="0"/>
                      </a:lnTo>
                      <a:close/>
                    </a:path>
                  </a:pathLst>
                </a:custGeom>
                <a:solidFill>
                  <a:srgbClr val="0D0D0D"/>
                </a:solidFill>
                <a:ln w="7600" cap="flat">
                  <a:noFill/>
                  <a:bevel/>
                </a:ln>
              </p:spPr>
            </p:sp>
            <p:sp>
              <p:nvSpPr>
                <p:cNvPr id="400" name="Freeform 399"/>
                <p:cNvSpPr/>
                <p:nvPr/>
              </p:nvSpPr>
              <p:spPr>
                <a:xfrm>
                  <a:off x="1279359" y="3783609"/>
                  <a:ext cx="212910" cy="107322"/>
                </a:xfrm>
                <a:custGeom>
                  <a:avLst/>
                  <a:gdLst/>
                  <a:ahLst/>
                  <a:cxnLst/>
                  <a:rect l="0" t="0" r="0" b="0"/>
                  <a:pathLst>
                    <a:path w="212910" h="107322">
                      <a:moveTo>
                        <a:pt x="0" y="0"/>
                      </a:moveTo>
                      <a:lnTo>
                        <a:pt x="212910" y="43754"/>
                      </a:lnTo>
                      <a:lnTo>
                        <a:pt x="212910" y="107322"/>
                      </a:lnTo>
                      <a:lnTo>
                        <a:pt x="0" y="63568"/>
                      </a:lnTo>
                      <a:lnTo>
                        <a:pt x="0" y="0"/>
                      </a:lnTo>
                      <a:close/>
                    </a:path>
                  </a:pathLst>
                </a:custGeom>
                <a:gradFill>
                  <a:gsLst>
                    <a:gs pos="100000">
                      <a:srgbClr val="808080">
                        <a:alpha val="20000"/>
                      </a:srgbClr>
                    </a:gs>
                    <a:gs pos="87896">
                      <a:srgbClr val="808080">
                        <a:alpha val="20000"/>
                      </a:srgbClr>
                    </a:gs>
                    <a:gs pos="0">
                      <a:srgbClr val="E0E0E0"/>
                    </a:gs>
                  </a:gsLst>
                  <a:path path="circle">
                    <a:fillToRect l="50000" t="50000" r="50000" b="50000"/>
                  </a:path>
                </a:gradFill>
                <a:ln w="7600" cap="flat">
                  <a:noFill/>
                  <a:bevel/>
                </a:ln>
              </p:spPr>
            </p:sp>
            <p:sp>
              <p:nvSpPr>
                <p:cNvPr id="401" name="Freeform 400"/>
                <p:cNvSpPr/>
                <p:nvPr/>
              </p:nvSpPr>
              <p:spPr>
                <a:xfrm>
                  <a:off x="1279769" y="3783664"/>
                  <a:ext cx="212089" cy="74313"/>
                </a:xfrm>
                <a:custGeom>
                  <a:avLst/>
                  <a:gdLst/>
                  <a:ahLst/>
                  <a:cxnLst/>
                  <a:rect l="0" t="0" r="0" b="0"/>
                  <a:pathLst>
                    <a:path w="212089" h="74313">
                      <a:moveTo>
                        <a:pt x="0" y="0"/>
                      </a:moveTo>
                      <a:lnTo>
                        <a:pt x="0" y="39575"/>
                      </a:lnTo>
                      <a:cubicBezTo>
                        <a:pt x="0" y="39575"/>
                        <a:pt x="35363" y="33796"/>
                        <a:pt x="91195" y="41639"/>
                      </a:cubicBezTo>
                      <a:cubicBezTo>
                        <a:pt x="147027" y="49482"/>
                        <a:pt x="212089" y="74313"/>
                        <a:pt x="212089" y="74313"/>
                      </a:cubicBezTo>
                      <a:lnTo>
                        <a:pt x="212089" y="43703"/>
                      </a:lnTo>
                      <a:lnTo>
                        <a:pt x="0" y="0"/>
                      </a:lnTo>
                      <a:close/>
                    </a:path>
                  </a:pathLst>
                </a:custGeom>
                <a:gradFill>
                  <a:gsLst>
                    <a:gs pos="0">
                      <a:srgbClr val="E0E0FF">
                        <a:alpha val="0"/>
                      </a:srgbClr>
                    </a:gs>
                    <a:gs pos="100000">
                      <a:srgbClr val="FFFFFF"/>
                    </a:gs>
                  </a:gsLst>
                  <a:lin ang="16200000" scaled="0"/>
                </a:gradFill>
                <a:ln w="7600" cap="flat">
                  <a:noFill/>
                  <a:bevel/>
                </a:ln>
              </p:spPr>
            </p:sp>
            <p:sp>
              <p:nvSpPr>
                <p:cNvPr id="402" name="Freeform 401"/>
                <p:cNvSpPr/>
                <p:nvPr/>
              </p:nvSpPr>
              <p:spPr>
                <a:xfrm>
                  <a:off x="1279175" y="3783661"/>
                  <a:ext cx="213277" cy="53274"/>
                </a:xfrm>
                <a:custGeom>
                  <a:avLst/>
                  <a:gdLst/>
                  <a:ahLst/>
                  <a:cxnLst/>
                  <a:rect l="0" t="0" r="0" b="0"/>
                  <a:pathLst>
                    <a:path w="213277" h="53274">
                      <a:moveTo>
                        <a:pt x="0" y="0"/>
                      </a:moveTo>
                      <a:lnTo>
                        <a:pt x="213277" y="43703"/>
                      </a:lnTo>
                      <a:cubicBezTo>
                        <a:pt x="213277" y="43703"/>
                        <a:pt x="213277" y="53274"/>
                        <a:pt x="213277" y="53274"/>
                      </a:cubicBezTo>
                      <a:cubicBezTo>
                        <a:pt x="213277" y="53274"/>
                        <a:pt x="0" y="8617"/>
                        <a:pt x="0" y="8617"/>
                      </a:cubicBezTo>
                      <a:lnTo>
                        <a:pt x="0" y="0"/>
                      </a:lnTo>
                      <a:close/>
                    </a:path>
                  </a:pathLst>
                </a:custGeom>
                <a:solidFill>
                  <a:srgbClr val="FFFFFF"/>
                </a:solidFill>
                <a:ln w="7600" cap="flat">
                  <a:noFill/>
                  <a:bevel/>
                </a:ln>
              </p:spPr>
            </p:sp>
            <p:sp>
              <p:nvSpPr>
                <p:cNvPr id="403" name="Freeform 402"/>
                <p:cNvSpPr/>
                <p:nvPr/>
              </p:nvSpPr>
              <p:spPr>
                <a:xfrm>
                  <a:off x="1200921" y="3671637"/>
                  <a:ext cx="369788" cy="259402"/>
                </a:xfrm>
                <a:custGeom>
                  <a:avLst/>
                  <a:gdLst/>
                  <a:ahLst/>
                  <a:cxnLst/>
                  <a:rect l="0" t="0" r="0" b="0"/>
                  <a:pathLst>
                    <a:path w="369788" h="259402">
                      <a:moveTo>
                        <a:pt x="6303" y="259402"/>
                      </a:moveTo>
                      <a:cubicBezTo>
                        <a:pt x="6303" y="259402"/>
                        <a:pt x="0" y="92535"/>
                        <a:pt x="0" y="53700"/>
                      </a:cubicBezTo>
                      <a:cubicBezTo>
                        <a:pt x="0" y="14866"/>
                        <a:pt x="18568" y="-8975"/>
                        <a:pt x="78744" y="2655"/>
                      </a:cubicBezTo>
                      <a:cubicBezTo>
                        <a:pt x="147342" y="15912"/>
                        <a:pt x="266277" y="41565"/>
                        <a:pt x="296213" y="48846"/>
                      </a:cubicBezTo>
                      <a:cubicBezTo>
                        <a:pt x="326148" y="56127"/>
                        <a:pt x="369788" y="39137"/>
                        <a:pt x="369788" y="136223"/>
                      </a:cubicBezTo>
                      <a:cubicBezTo>
                        <a:pt x="369788" y="233309"/>
                        <a:pt x="369788" y="178294"/>
                        <a:pt x="369788" y="173439"/>
                      </a:cubicBezTo>
                      <a:cubicBezTo>
                        <a:pt x="369788" y="168585"/>
                        <a:pt x="212099" y="157664"/>
                        <a:pt x="133701" y="189621"/>
                      </a:cubicBezTo>
                      <a:cubicBezTo>
                        <a:pt x="46157" y="225307"/>
                        <a:pt x="6303" y="266608"/>
                        <a:pt x="6303" y="259402"/>
                      </a:cubicBezTo>
                      <a:close/>
                    </a:path>
                  </a:pathLst>
                </a:custGeom>
                <a:gradFill>
                  <a:gsLst>
                    <a:gs pos="0">
                      <a:srgbClr val="FFFFFF">
                        <a:alpha val="0"/>
                      </a:srgbClr>
                    </a:gs>
                    <a:gs pos="100000">
                      <a:srgbClr val="FFFFFF">
                        <a:alpha val="80000"/>
                      </a:srgbClr>
                    </a:gs>
                  </a:gsLst>
                  <a:lin ang="16200000" scaled="0"/>
                </a:gradFill>
                <a:ln w="7600" cap="flat">
                  <a:noFill/>
                  <a:bevel/>
                </a:ln>
              </p:spPr>
            </p:sp>
            <p:sp>
              <p:nvSpPr>
                <p:cNvPr id="404" name="Freeform 403"/>
                <p:cNvSpPr/>
                <p:nvPr/>
              </p:nvSpPr>
              <p:spPr>
                <a:xfrm>
                  <a:off x="1276818" y="4393475"/>
                  <a:ext cx="218519" cy="108847"/>
                </a:xfrm>
                <a:custGeom>
                  <a:avLst/>
                  <a:gdLst/>
                  <a:ahLst/>
                  <a:cxnLst/>
                  <a:rect l="0" t="0" r="0" b="0"/>
                  <a:pathLst>
                    <a:path w="218519" h="108847">
                      <a:moveTo>
                        <a:pt x="0" y="0"/>
                      </a:moveTo>
                      <a:lnTo>
                        <a:pt x="218519" y="40453"/>
                      </a:lnTo>
                      <a:lnTo>
                        <a:pt x="218519" y="108847"/>
                      </a:lnTo>
                      <a:lnTo>
                        <a:pt x="0" y="64724"/>
                      </a:lnTo>
                      <a:lnTo>
                        <a:pt x="0" y="0"/>
                      </a:lnTo>
                      <a:close/>
                    </a:path>
                  </a:pathLst>
                </a:custGeom>
                <a:solidFill>
                  <a:srgbClr val="0D0D0D"/>
                </a:solidFill>
                <a:ln w="7600" cap="flat">
                  <a:noFill/>
                  <a:bevel/>
                </a:ln>
              </p:spPr>
            </p:sp>
            <p:sp>
              <p:nvSpPr>
                <p:cNvPr id="405" name="Freeform 404"/>
                <p:cNvSpPr/>
                <p:nvPr/>
              </p:nvSpPr>
              <p:spPr>
                <a:xfrm>
                  <a:off x="1281862" y="4404799"/>
                  <a:ext cx="204732" cy="85759"/>
                </a:xfrm>
                <a:custGeom>
                  <a:avLst/>
                  <a:gdLst/>
                  <a:ahLst/>
                  <a:cxnLst/>
                  <a:rect l="0" t="0" r="0" b="0"/>
                  <a:pathLst>
                    <a:path w="204732" h="85759">
                      <a:moveTo>
                        <a:pt x="0" y="0"/>
                      </a:moveTo>
                      <a:lnTo>
                        <a:pt x="204732" y="35516"/>
                      </a:lnTo>
                      <a:lnTo>
                        <a:pt x="204732" y="85759"/>
                      </a:lnTo>
                      <a:lnTo>
                        <a:pt x="0" y="42879"/>
                      </a:lnTo>
                      <a:lnTo>
                        <a:pt x="0" y="0"/>
                      </a:lnTo>
                      <a:close/>
                    </a:path>
                  </a:pathLst>
                </a:custGeom>
                <a:gradFill>
                  <a:gsLst>
                    <a:gs pos="100000">
                      <a:srgbClr val="808080">
                        <a:alpha val="20000"/>
                      </a:srgbClr>
                    </a:gs>
                    <a:gs pos="90682">
                      <a:srgbClr val="808080">
                        <a:alpha val="20000"/>
                      </a:srgbClr>
                    </a:gs>
                    <a:gs pos="0">
                      <a:srgbClr val="E0E0E0"/>
                    </a:gs>
                  </a:gsLst>
                  <a:path path="circle">
                    <a:fillToRect l="50000" t="50000" r="50000" b="50000"/>
                  </a:path>
                </a:gradFill>
                <a:ln w="7600" cap="flat">
                  <a:noFill/>
                  <a:bevel/>
                </a:ln>
              </p:spPr>
            </p:sp>
            <p:sp>
              <p:nvSpPr>
                <p:cNvPr id="406" name="Freeform 405"/>
                <p:cNvSpPr/>
                <p:nvPr/>
              </p:nvSpPr>
              <p:spPr>
                <a:xfrm>
                  <a:off x="1282012" y="4405045"/>
                  <a:ext cx="200205" cy="70918"/>
                </a:xfrm>
                <a:custGeom>
                  <a:avLst/>
                  <a:gdLst/>
                  <a:ahLst/>
                  <a:cxnLst/>
                  <a:rect l="0" t="0" r="0" b="0"/>
                  <a:pathLst>
                    <a:path w="200205" h="70918">
                      <a:moveTo>
                        <a:pt x="0" y="0"/>
                      </a:moveTo>
                      <a:lnTo>
                        <a:pt x="0" y="39330"/>
                      </a:lnTo>
                      <a:cubicBezTo>
                        <a:pt x="0" y="39330"/>
                        <a:pt x="38424" y="33531"/>
                        <a:pt x="94583" y="38589"/>
                      </a:cubicBezTo>
                      <a:cubicBezTo>
                        <a:pt x="166448" y="45062"/>
                        <a:pt x="200205" y="70918"/>
                        <a:pt x="200205" y="70918"/>
                      </a:cubicBezTo>
                      <a:lnTo>
                        <a:pt x="200205" y="39639"/>
                      </a:lnTo>
                      <a:lnTo>
                        <a:pt x="0" y="0"/>
                      </a:lnTo>
                      <a:close/>
                    </a:path>
                  </a:pathLst>
                </a:custGeom>
                <a:gradFill>
                  <a:gsLst>
                    <a:gs pos="0">
                      <a:srgbClr val="E0E0FF">
                        <a:alpha val="0"/>
                      </a:srgbClr>
                    </a:gs>
                    <a:gs pos="100000">
                      <a:srgbClr val="FFFFFF"/>
                    </a:gs>
                  </a:gsLst>
                  <a:lin ang="16200000" scaled="0"/>
                </a:gradFill>
                <a:ln w="7600" cap="flat">
                  <a:noFill/>
                  <a:bevel/>
                </a:ln>
              </p:spPr>
            </p:sp>
            <p:sp>
              <p:nvSpPr>
                <p:cNvPr id="407" name="Freeform 406"/>
                <p:cNvSpPr/>
                <p:nvPr/>
              </p:nvSpPr>
              <p:spPr>
                <a:xfrm>
                  <a:off x="1283709" y="4411864"/>
                  <a:ext cx="202885" cy="41717"/>
                </a:xfrm>
                <a:custGeom>
                  <a:avLst/>
                  <a:gdLst/>
                  <a:ahLst/>
                  <a:cxnLst/>
                  <a:rect l="0" t="0" r="0" b="0"/>
                  <a:pathLst>
                    <a:path w="202885" h="41717">
                      <a:moveTo>
                        <a:pt x="0" y="0"/>
                      </a:moveTo>
                      <a:lnTo>
                        <a:pt x="202885" y="31761"/>
                      </a:lnTo>
                      <a:cubicBezTo>
                        <a:pt x="202885" y="31761"/>
                        <a:pt x="202885" y="41717"/>
                        <a:pt x="202885" y="41717"/>
                      </a:cubicBezTo>
                      <a:cubicBezTo>
                        <a:pt x="202885" y="41717"/>
                        <a:pt x="0" y="8542"/>
                        <a:pt x="0" y="8542"/>
                      </a:cubicBezTo>
                      <a:lnTo>
                        <a:pt x="0" y="0"/>
                      </a:lnTo>
                      <a:close/>
                    </a:path>
                  </a:pathLst>
                </a:custGeom>
                <a:solidFill>
                  <a:srgbClr val="FFFFFF"/>
                </a:solidFill>
                <a:ln w="7600" cap="flat">
                  <a:noFill/>
                  <a:bevel/>
                </a:ln>
              </p:spPr>
            </p:sp>
            <p:sp>
              <p:nvSpPr>
                <p:cNvPr id="408" name="Freeform 407"/>
                <p:cNvSpPr/>
                <p:nvPr/>
              </p:nvSpPr>
              <p:spPr>
                <a:xfrm>
                  <a:off x="1524707" y="3567957"/>
                  <a:ext cx="539369" cy="193034"/>
                </a:xfrm>
                <a:custGeom>
                  <a:avLst/>
                  <a:gdLst/>
                  <a:ahLst/>
                  <a:cxnLst/>
                  <a:rect l="0" t="0" r="0" b="0"/>
                  <a:pathLst>
                    <a:path w="539369" h="193034">
                      <a:moveTo>
                        <a:pt x="0" y="159661"/>
                      </a:moveTo>
                      <a:lnTo>
                        <a:pt x="511171" y="0"/>
                      </a:lnTo>
                      <a:cubicBezTo>
                        <a:pt x="511171" y="0"/>
                        <a:pt x="521412" y="4269"/>
                        <a:pt x="530768" y="16035"/>
                      </a:cubicBezTo>
                      <a:cubicBezTo>
                        <a:pt x="539369" y="27470"/>
                        <a:pt x="539369" y="38688"/>
                        <a:pt x="539369" y="38688"/>
                      </a:cubicBezTo>
                      <a:lnTo>
                        <a:pt x="39711" y="193034"/>
                      </a:lnTo>
                      <a:lnTo>
                        <a:pt x="0" y="159661"/>
                      </a:lnTo>
                      <a:close/>
                    </a:path>
                  </a:pathLst>
                </a:custGeom>
                <a:gradFill>
                  <a:gsLst>
                    <a:gs pos="40000">
                      <a:srgbClr val="FFFFFF">
                        <a:alpha val="7000"/>
                      </a:srgbClr>
                    </a:gs>
                    <a:gs pos="100000">
                      <a:srgbClr val="FFFFFF"/>
                    </a:gs>
                  </a:gsLst>
                  <a:lin ang="15000000" scaled="0"/>
                </a:gradFill>
                <a:ln w="7600" cap="flat">
                  <a:noFill/>
                  <a:bevel/>
                </a:ln>
              </p:spPr>
            </p:sp>
          </p:grpSp>
          <p:grpSp>
            <p:nvGrpSpPr>
              <p:cNvPr id="376" name="Group 375"/>
              <p:cNvGrpSpPr/>
              <p:nvPr/>
            </p:nvGrpSpPr>
            <p:grpSpPr>
              <a:xfrm>
                <a:off x="1749911" y="4120120"/>
                <a:ext cx="271045" cy="465624"/>
                <a:chOff x="1749911" y="4120120"/>
                <a:chExt cx="271045" cy="465624"/>
              </a:xfrm>
            </p:grpSpPr>
            <p:sp>
              <p:nvSpPr>
                <p:cNvPr id="377" name="Freeform 376"/>
                <p:cNvSpPr/>
                <p:nvPr/>
              </p:nvSpPr>
              <p:spPr>
                <a:xfrm>
                  <a:off x="1749911" y="4190853"/>
                  <a:ext cx="271045" cy="394722"/>
                </a:xfrm>
                <a:custGeom>
                  <a:avLst/>
                  <a:gdLst/>
                  <a:ahLst/>
                  <a:cxnLst/>
                  <a:rect l="0" t="0" r="0" b="0"/>
                  <a:pathLst>
                    <a:path w="271045" h="394722">
                      <a:moveTo>
                        <a:pt x="0" y="327766"/>
                      </a:moveTo>
                      <a:cubicBezTo>
                        <a:pt x="0" y="327766"/>
                        <a:pt x="3863" y="394722"/>
                        <a:pt x="135522" y="394722"/>
                      </a:cubicBezTo>
                      <a:cubicBezTo>
                        <a:pt x="267057" y="394722"/>
                        <a:pt x="271045" y="327766"/>
                        <a:pt x="271045" y="327766"/>
                      </a:cubicBezTo>
                      <a:lnTo>
                        <a:pt x="271045" y="0"/>
                      </a:lnTo>
                      <a:lnTo>
                        <a:pt x="0" y="0"/>
                      </a:lnTo>
                      <a:lnTo>
                        <a:pt x="0" y="327766"/>
                      </a:lnTo>
                      <a:close/>
                    </a:path>
                  </a:pathLst>
                </a:custGeom>
                <a:gradFill>
                  <a:gsLst>
                    <a:gs pos="0">
                      <a:srgbClr val="3F71AC"/>
                    </a:gs>
                    <a:gs pos="100000">
                      <a:srgbClr val="82A5D0"/>
                    </a:gs>
                  </a:gsLst>
                  <a:lin ang="10800000" scaled="0"/>
                </a:gradFill>
                <a:ln w="7600" cap="flat">
                  <a:noFill/>
                  <a:bevel/>
                </a:ln>
              </p:spPr>
            </p:sp>
            <p:sp>
              <p:nvSpPr>
                <p:cNvPr id="378" name="Freeform 377"/>
                <p:cNvSpPr/>
                <p:nvPr/>
              </p:nvSpPr>
              <p:spPr>
                <a:xfrm>
                  <a:off x="1749852" y="4193219"/>
                  <a:ext cx="73787" cy="384568"/>
                </a:xfrm>
                <a:custGeom>
                  <a:avLst/>
                  <a:gdLst/>
                  <a:ahLst/>
                  <a:cxnLst/>
                  <a:rect l="0" t="0" r="0" b="0"/>
                  <a:pathLst>
                    <a:path w="73787" h="384568">
                      <a:moveTo>
                        <a:pt x="0" y="328805"/>
                      </a:moveTo>
                      <a:cubicBezTo>
                        <a:pt x="0" y="327764"/>
                        <a:pt x="13122" y="373613"/>
                        <a:pt x="73787" y="384568"/>
                      </a:cubicBezTo>
                      <a:cubicBezTo>
                        <a:pt x="73787" y="384568"/>
                        <a:pt x="73787" y="0"/>
                        <a:pt x="73787" y="0"/>
                      </a:cubicBezTo>
                      <a:lnTo>
                        <a:pt x="0" y="0"/>
                      </a:lnTo>
                      <a:lnTo>
                        <a:pt x="0" y="327764"/>
                      </a:lnTo>
                      <a:close/>
                    </a:path>
                  </a:pathLst>
                </a:custGeom>
                <a:gradFill>
                  <a:gsLst>
                    <a:gs pos="0">
                      <a:srgbClr val="FFFFFF">
                        <a:alpha val="0"/>
                      </a:srgbClr>
                    </a:gs>
                    <a:gs pos="100000">
                      <a:srgbClr val="FFFFFF"/>
                    </a:gs>
                  </a:gsLst>
                  <a:lin ang="10800000" scaled="0"/>
                </a:gradFill>
                <a:ln w="7600" cap="flat">
                  <a:noFill/>
                  <a:bevel/>
                </a:ln>
              </p:spPr>
            </p:sp>
            <p:sp>
              <p:nvSpPr>
                <p:cNvPr id="379" name="Freeform 378"/>
                <p:cNvSpPr/>
                <p:nvPr/>
              </p:nvSpPr>
              <p:spPr>
                <a:xfrm>
                  <a:off x="1749911" y="4119961"/>
                  <a:ext cx="271045" cy="130864"/>
                </a:xfrm>
                <a:custGeom>
                  <a:avLst/>
                  <a:gdLst/>
                  <a:ahLst/>
                  <a:cxnLst/>
                  <a:rect l="0" t="0" r="0" b="0"/>
                  <a:pathLst>
                    <a:path w="271045" h="130864">
                      <a:moveTo>
                        <a:pt x="0" y="65432"/>
                      </a:moveTo>
                      <a:cubicBezTo>
                        <a:pt x="0" y="29295"/>
                        <a:pt x="60599" y="0"/>
                        <a:pt x="135522" y="0"/>
                      </a:cubicBezTo>
                      <a:cubicBezTo>
                        <a:pt x="210258" y="0"/>
                        <a:pt x="271045" y="29295"/>
                        <a:pt x="271045" y="65432"/>
                      </a:cubicBezTo>
                      <a:cubicBezTo>
                        <a:pt x="271045" y="101569"/>
                        <a:pt x="210258" y="130864"/>
                        <a:pt x="135522" y="130864"/>
                      </a:cubicBezTo>
                      <a:cubicBezTo>
                        <a:pt x="60599" y="130864"/>
                        <a:pt x="0" y="101569"/>
                        <a:pt x="0" y="65432"/>
                      </a:cubicBezTo>
                      <a:close/>
                    </a:path>
                  </a:pathLst>
                </a:custGeom>
                <a:gradFill>
                  <a:gsLst>
                    <a:gs pos="0">
                      <a:srgbClr val="95B3D7"/>
                    </a:gs>
                    <a:gs pos="100000">
                      <a:srgbClr val="B9CDE5"/>
                    </a:gs>
                  </a:gsLst>
                  <a:lin ang="0" scaled="0"/>
                </a:gradFill>
                <a:ln w="7600" cap="flat">
                  <a:noFill/>
                  <a:bevel/>
                </a:ln>
              </p:spPr>
            </p:sp>
          </p:grpSp>
        </p:grpSp>
        <p:grpSp>
          <p:nvGrpSpPr>
            <p:cNvPr id="263" name="Content management server"/>
            <p:cNvGrpSpPr/>
            <p:nvPr/>
          </p:nvGrpSpPr>
          <p:grpSpPr>
            <a:xfrm>
              <a:off x="906609" y="1605224"/>
              <a:ext cx="841578" cy="987512"/>
              <a:chOff x="1117563" y="1766618"/>
              <a:chExt cx="1037400" cy="1086800"/>
            </a:xfrm>
          </p:grpSpPr>
          <p:grpSp>
            <p:nvGrpSpPr>
              <p:cNvPr id="329" name="Group 328"/>
              <p:cNvGrpSpPr/>
              <p:nvPr/>
            </p:nvGrpSpPr>
            <p:grpSpPr>
              <a:xfrm>
                <a:off x="1117564" y="1766820"/>
                <a:ext cx="888749" cy="1063112"/>
                <a:chOff x="1117564" y="1766820"/>
                <a:chExt cx="888749" cy="1063112"/>
              </a:xfrm>
            </p:grpSpPr>
            <p:sp>
              <p:nvSpPr>
                <p:cNvPr id="342" name="Freeform 341"/>
                <p:cNvSpPr/>
                <p:nvPr/>
              </p:nvSpPr>
              <p:spPr>
                <a:xfrm>
                  <a:off x="1307855" y="1825368"/>
                  <a:ext cx="698142" cy="997711"/>
                </a:xfrm>
                <a:custGeom>
                  <a:avLst/>
                  <a:gdLst/>
                  <a:ahLst/>
                  <a:cxnLst/>
                  <a:rect l="0" t="0" r="0" b="0"/>
                  <a:pathLst>
                    <a:path w="698142" h="997711">
                      <a:moveTo>
                        <a:pt x="0" y="185048"/>
                      </a:moveTo>
                      <a:cubicBezTo>
                        <a:pt x="9938" y="180184"/>
                        <a:pt x="666349" y="0"/>
                        <a:pt x="666349" y="0"/>
                      </a:cubicBezTo>
                      <a:cubicBezTo>
                        <a:pt x="666349" y="0"/>
                        <a:pt x="675164" y="0"/>
                        <a:pt x="685931" y="18168"/>
                      </a:cubicBezTo>
                      <a:cubicBezTo>
                        <a:pt x="698142" y="38819"/>
                        <a:pt x="698142" y="83845"/>
                        <a:pt x="698142" y="134929"/>
                      </a:cubicBezTo>
                      <a:cubicBezTo>
                        <a:pt x="698142" y="156011"/>
                        <a:pt x="696211" y="728805"/>
                        <a:pt x="696211" y="743394"/>
                      </a:cubicBezTo>
                      <a:cubicBezTo>
                        <a:pt x="696211" y="757989"/>
                        <a:pt x="696211" y="801780"/>
                        <a:pt x="663821" y="819617"/>
                      </a:cubicBezTo>
                      <a:cubicBezTo>
                        <a:pt x="635588" y="837453"/>
                        <a:pt x="162763" y="997711"/>
                        <a:pt x="162763" y="997711"/>
                      </a:cubicBezTo>
                      <a:lnTo>
                        <a:pt x="0" y="185048"/>
                      </a:lnTo>
                      <a:close/>
                    </a:path>
                  </a:pathLst>
                </a:custGeom>
                <a:gradFill>
                  <a:gsLst>
                    <a:gs pos="18000">
                      <a:srgbClr val="262626"/>
                    </a:gs>
                    <a:gs pos="100000">
                      <a:srgbClr val="BFBFBF"/>
                    </a:gs>
                  </a:gsLst>
                  <a:lin ang="5400000" scaled="0"/>
                </a:gradFill>
                <a:ln w="7600" cap="flat">
                  <a:noFill/>
                  <a:bevel/>
                </a:ln>
              </p:spPr>
            </p:sp>
            <p:sp>
              <p:nvSpPr>
                <p:cNvPr id="343" name="Freeform 342"/>
                <p:cNvSpPr/>
                <p:nvPr/>
              </p:nvSpPr>
              <p:spPr>
                <a:xfrm>
                  <a:off x="1150292" y="1766780"/>
                  <a:ext cx="827161" cy="214202"/>
                </a:xfrm>
                <a:custGeom>
                  <a:avLst/>
                  <a:gdLst/>
                  <a:ahLst/>
                  <a:cxnLst/>
                  <a:rect l="0" t="0" r="0" b="0"/>
                  <a:pathLst>
                    <a:path w="827161" h="214202">
                      <a:moveTo>
                        <a:pt x="0" y="160164"/>
                      </a:moveTo>
                      <a:cubicBezTo>
                        <a:pt x="0" y="160164"/>
                        <a:pt x="454288" y="27905"/>
                        <a:pt x="503218" y="7998"/>
                      </a:cubicBezTo>
                      <a:cubicBezTo>
                        <a:pt x="531989" y="-3706"/>
                        <a:pt x="559396" y="-1518"/>
                        <a:pt x="584809" y="4036"/>
                      </a:cubicBezTo>
                      <a:cubicBezTo>
                        <a:pt x="621638" y="12084"/>
                        <a:pt x="827161" y="59501"/>
                        <a:pt x="827161" y="59501"/>
                      </a:cubicBezTo>
                      <a:lnTo>
                        <a:pt x="319570" y="213840"/>
                      </a:lnTo>
                      <a:lnTo>
                        <a:pt x="0" y="160164"/>
                      </a:lnTo>
                      <a:close/>
                    </a:path>
                  </a:pathLst>
                </a:custGeom>
                <a:gradFill>
                  <a:gsLst>
                    <a:gs pos="0">
                      <a:srgbClr val="A5A5A5"/>
                    </a:gs>
                    <a:gs pos="100000">
                      <a:srgbClr val="E0E0E0"/>
                    </a:gs>
                  </a:gsLst>
                  <a:lin ang="0" scaled="0"/>
                </a:gradFill>
                <a:ln w="7600" cap="flat">
                  <a:noFill/>
                  <a:bevel/>
                </a:ln>
              </p:spPr>
            </p:sp>
            <p:sp>
              <p:nvSpPr>
                <p:cNvPr id="344" name="Freeform 343"/>
                <p:cNvSpPr/>
                <p:nvPr/>
              </p:nvSpPr>
              <p:spPr>
                <a:xfrm>
                  <a:off x="1117372" y="1926259"/>
                  <a:ext cx="376806" cy="903457"/>
                </a:xfrm>
                <a:custGeom>
                  <a:avLst/>
                  <a:gdLst/>
                  <a:ahLst/>
                  <a:cxnLst/>
                  <a:rect l="0" t="0" r="0" b="0"/>
                  <a:pathLst>
                    <a:path w="376806" h="903457">
                      <a:moveTo>
                        <a:pt x="0" y="115103"/>
                      </a:moveTo>
                      <a:lnTo>
                        <a:pt x="0" y="34019"/>
                      </a:lnTo>
                      <a:cubicBezTo>
                        <a:pt x="0" y="34019"/>
                        <a:pt x="5968" y="0"/>
                        <a:pt x="51642" y="0"/>
                      </a:cubicBezTo>
                      <a:cubicBezTo>
                        <a:pt x="97315" y="0"/>
                        <a:pt x="279099" y="38515"/>
                        <a:pt x="316469" y="46624"/>
                      </a:cubicBezTo>
                      <a:cubicBezTo>
                        <a:pt x="353840" y="54732"/>
                        <a:pt x="376806" y="66895"/>
                        <a:pt x="376806" y="127708"/>
                      </a:cubicBezTo>
                      <a:cubicBezTo>
                        <a:pt x="376806" y="188521"/>
                        <a:pt x="376806" y="816479"/>
                        <a:pt x="376806" y="848917"/>
                      </a:cubicBezTo>
                      <a:cubicBezTo>
                        <a:pt x="376806" y="881349"/>
                        <a:pt x="363710" y="903457"/>
                        <a:pt x="316469" y="903457"/>
                      </a:cubicBezTo>
                      <a:cubicBezTo>
                        <a:pt x="255251" y="893526"/>
                        <a:pt x="60102" y="857445"/>
                        <a:pt x="39340" y="851363"/>
                      </a:cubicBezTo>
                      <a:cubicBezTo>
                        <a:pt x="18580" y="845282"/>
                        <a:pt x="4307" y="820956"/>
                        <a:pt x="4307" y="796631"/>
                      </a:cubicBezTo>
                      <a:cubicBezTo>
                        <a:pt x="4307" y="772306"/>
                        <a:pt x="0" y="123212"/>
                        <a:pt x="0" y="115103"/>
                      </a:cubicBezTo>
                      <a:close/>
                    </a:path>
                  </a:pathLst>
                </a:custGeom>
                <a:gradFill>
                  <a:gsLst>
                    <a:gs pos="0">
                      <a:srgbClr val="F2F2F2"/>
                    </a:gs>
                    <a:gs pos="100000">
                      <a:srgbClr val="D8D8D8"/>
                    </a:gs>
                  </a:gsLst>
                  <a:lin ang="5400000" scaled="0"/>
                </a:gradFill>
                <a:ln w="7600" cap="flat">
                  <a:noFill/>
                  <a:bevel/>
                </a:ln>
              </p:spPr>
            </p:sp>
            <p:sp>
              <p:nvSpPr>
                <p:cNvPr id="345" name="Freeform 344"/>
                <p:cNvSpPr/>
                <p:nvPr/>
              </p:nvSpPr>
              <p:spPr>
                <a:xfrm>
                  <a:off x="1141378" y="1952428"/>
                  <a:ext cx="327759" cy="844162"/>
                </a:xfrm>
                <a:custGeom>
                  <a:avLst/>
                  <a:gdLst/>
                  <a:ahLst/>
                  <a:cxnLst/>
                  <a:rect l="0" t="0" r="0" b="0"/>
                  <a:pathLst>
                    <a:path w="327759" h="844162">
                      <a:moveTo>
                        <a:pt x="0" y="115291"/>
                      </a:moveTo>
                      <a:lnTo>
                        <a:pt x="0" y="34207"/>
                      </a:lnTo>
                      <a:cubicBezTo>
                        <a:pt x="0" y="34207"/>
                        <a:pt x="5968" y="0"/>
                        <a:pt x="51642" y="0"/>
                      </a:cubicBezTo>
                      <a:cubicBezTo>
                        <a:pt x="97315" y="8488"/>
                        <a:pt x="230184" y="34207"/>
                        <a:pt x="267553" y="42316"/>
                      </a:cubicBezTo>
                      <a:cubicBezTo>
                        <a:pt x="304922" y="50424"/>
                        <a:pt x="327759" y="62587"/>
                        <a:pt x="327759" y="123400"/>
                      </a:cubicBezTo>
                      <a:cubicBezTo>
                        <a:pt x="327759" y="184214"/>
                        <a:pt x="327759" y="753827"/>
                        <a:pt x="327759" y="786264"/>
                      </a:cubicBezTo>
                      <a:cubicBezTo>
                        <a:pt x="327759" y="818697"/>
                        <a:pt x="306367" y="844162"/>
                        <a:pt x="267553" y="844162"/>
                      </a:cubicBezTo>
                      <a:cubicBezTo>
                        <a:pt x="219619" y="834925"/>
                        <a:pt x="59502" y="800059"/>
                        <a:pt x="38741" y="793977"/>
                      </a:cubicBezTo>
                      <a:cubicBezTo>
                        <a:pt x="17981" y="787897"/>
                        <a:pt x="3708" y="763572"/>
                        <a:pt x="3708" y="739246"/>
                      </a:cubicBezTo>
                      <a:cubicBezTo>
                        <a:pt x="3708" y="714921"/>
                        <a:pt x="0" y="123400"/>
                        <a:pt x="0" y="115291"/>
                      </a:cubicBezTo>
                      <a:close/>
                    </a:path>
                  </a:pathLst>
                </a:custGeom>
                <a:solidFill>
                  <a:srgbClr val="262626"/>
                </a:solidFill>
                <a:ln w="7600" cap="flat">
                  <a:noFill/>
                  <a:bevel/>
                </a:ln>
              </p:spPr>
            </p:sp>
            <p:sp>
              <p:nvSpPr>
                <p:cNvPr id="346" name="Freeform 345"/>
                <p:cNvSpPr/>
                <p:nvPr/>
              </p:nvSpPr>
              <p:spPr>
                <a:xfrm>
                  <a:off x="1155645" y="1968834"/>
                  <a:ext cx="300122" cy="805767"/>
                </a:xfrm>
                <a:custGeom>
                  <a:avLst/>
                  <a:gdLst/>
                  <a:ahLst/>
                  <a:cxnLst/>
                  <a:rect l="0" t="0" r="0" b="0"/>
                  <a:pathLst>
                    <a:path w="300122" h="805767">
                      <a:moveTo>
                        <a:pt x="0" y="111089"/>
                      </a:moveTo>
                      <a:lnTo>
                        <a:pt x="0" y="30006"/>
                      </a:lnTo>
                      <a:cubicBezTo>
                        <a:pt x="0" y="30006"/>
                        <a:pt x="0" y="0"/>
                        <a:pt x="45181" y="0"/>
                      </a:cubicBezTo>
                      <a:cubicBezTo>
                        <a:pt x="90855" y="0"/>
                        <a:pt x="201379" y="31991"/>
                        <a:pt x="238748" y="40100"/>
                      </a:cubicBezTo>
                      <a:cubicBezTo>
                        <a:pt x="276117" y="48208"/>
                        <a:pt x="300122" y="60371"/>
                        <a:pt x="300122" y="121183"/>
                      </a:cubicBezTo>
                      <a:cubicBezTo>
                        <a:pt x="300122" y="181995"/>
                        <a:pt x="300122" y="716688"/>
                        <a:pt x="300122" y="749126"/>
                      </a:cubicBezTo>
                      <a:cubicBezTo>
                        <a:pt x="300122" y="781557"/>
                        <a:pt x="295845" y="805767"/>
                        <a:pt x="246873" y="805767"/>
                      </a:cubicBezTo>
                      <a:cubicBezTo>
                        <a:pt x="220300" y="805767"/>
                        <a:pt x="56469" y="767838"/>
                        <a:pt x="35708" y="761758"/>
                      </a:cubicBezTo>
                      <a:cubicBezTo>
                        <a:pt x="14948" y="755677"/>
                        <a:pt x="0" y="731358"/>
                        <a:pt x="0" y="707033"/>
                      </a:cubicBezTo>
                      <a:cubicBezTo>
                        <a:pt x="0" y="682702"/>
                        <a:pt x="0" y="119198"/>
                        <a:pt x="0" y="111089"/>
                      </a:cubicBezTo>
                      <a:close/>
                    </a:path>
                  </a:pathLst>
                </a:custGeom>
                <a:gradFill>
                  <a:gsLst>
                    <a:gs pos="100000">
                      <a:srgbClr val="FFFFFF">
                        <a:alpha val="0"/>
                      </a:srgbClr>
                    </a:gs>
                    <a:gs pos="93496">
                      <a:srgbClr val="FFFFFF">
                        <a:alpha val="0"/>
                      </a:srgbClr>
                    </a:gs>
                    <a:gs pos="0">
                      <a:srgbClr val="FFFFFF">
                        <a:alpha val="60000"/>
                      </a:srgbClr>
                    </a:gs>
                  </a:gsLst>
                  <a:path path="circle">
                    <a:fillToRect l="50000" t="50000" r="50000" b="50000"/>
                  </a:path>
                </a:gradFill>
                <a:ln w="7600" cap="flat">
                  <a:noFill/>
                  <a:bevel/>
                </a:ln>
              </p:spPr>
            </p:sp>
            <p:sp>
              <p:nvSpPr>
                <p:cNvPr id="347" name="Freeform 346"/>
                <p:cNvSpPr/>
                <p:nvPr/>
              </p:nvSpPr>
              <p:spPr>
                <a:xfrm>
                  <a:off x="1480621" y="1788931"/>
                  <a:ext cx="491802" cy="186550"/>
                </a:xfrm>
                <a:custGeom>
                  <a:avLst/>
                  <a:gdLst/>
                  <a:ahLst/>
                  <a:cxnLst/>
                  <a:rect l="0" t="0" r="0" b="0"/>
                  <a:pathLst>
                    <a:path w="491802" h="186550">
                      <a:moveTo>
                        <a:pt x="325809" y="0"/>
                      </a:moveTo>
                      <a:cubicBezTo>
                        <a:pt x="382525" y="10731"/>
                        <a:pt x="491802" y="37350"/>
                        <a:pt x="491802" y="37350"/>
                      </a:cubicBezTo>
                      <a:lnTo>
                        <a:pt x="0" y="186239"/>
                      </a:lnTo>
                      <a:cubicBezTo>
                        <a:pt x="0" y="186239"/>
                        <a:pt x="226978" y="93275"/>
                        <a:pt x="276494" y="54604"/>
                      </a:cubicBezTo>
                      <a:cubicBezTo>
                        <a:pt x="351234" y="-3775"/>
                        <a:pt x="333281" y="0"/>
                        <a:pt x="325809" y="0"/>
                      </a:cubicBezTo>
                      <a:close/>
                    </a:path>
                  </a:pathLst>
                </a:custGeom>
                <a:gradFill>
                  <a:gsLst>
                    <a:gs pos="0">
                      <a:srgbClr val="FFFFFF">
                        <a:alpha val="0"/>
                      </a:srgbClr>
                    </a:gs>
                    <a:gs pos="100000">
                      <a:srgbClr val="FFFFFF">
                        <a:alpha val="80000"/>
                      </a:srgbClr>
                    </a:gs>
                  </a:gsLst>
                  <a:lin ang="0" scaled="0"/>
                </a:gradFill>
                <a:ln w="7600" cap="flat">
                  <a:noFill/>
                  <a:bevel/>
                </a:ln>
              </p:spPr>
            </p:sp>
            <p:sp>
              <p:nvSpPr>
                <p:cNvPr id="348" name="Freeform 347"/>
                <p:cNvSpPr/>
                <p:nvPr/>
              </p:nvSpPr>
              <p:spPr>
                <a:xfrm>
                  <a:off x="1207775" y="2443556"/>
                  <a:ext cx="66652" cy="79536"/>
                </a:xfrm>
                <a:custGeom>
                  <a:avLst/>
                  <a:gdLst/>
                  <a:ahLst/>
                  <a:cxnLst/>
                  <a:rect l="0" t="0" r="0" b="0"/>
                  <a:pathLst>
                    <a:path w="66652" h="79536">
                      <a:moveTo>
                        <a:pt x="0" y="39768"/>
                      </a:moveTo>
                      <a:cubicBezTo>
                        <a:pt x="0" y="17785"/>
                        <a:pt x="14918" y="0"/>
                        <a:pt x="33326" y="0"/>
                      </a:cubicBezTo>
                      <a:cubicBezTo>
                        <a:pt x="51729" y="0"/>
                        <a:pt x="66652" y="17785"/>
                        <a:pt x="66652" y="39768"/>
                      </a:cubicBezTo>
                      <a:cubicBezTo>
                        <a:pt x="66652" y="61715"/>
                        <a:pt x="51729" y="79536"/>
                        <a:pt x="33326" y="79536"/>
                      </a:cubicBezTo>
                      <a:cubicBezTo>
                        <a:pt x="14918" y="79536"/>
                        <a:pt x="0" y="61715"/>
                        <a:pt x="0" y="39768"/>
                      </a:cubicBezTo>
                      <a:close/>
                    </a:path>
                  </a:pathLst>
                </a:custGeom>
                <a:solidFill>
                  <a:srgbClr val="0F243E"/>
                </a:solidFill>
                <a:ln w="7600" cap="flat">
                  <a:noFill/>
                  <a:bevel/>
                </a:ln>
              </p:spPr>
            </p:sp>
            <p:sp>
              <p:nvSpPr>
                <p:cNvPr id="349" name="Freeform 348"/>
                <p:cNvSpPr/>
                <p:nvPr/>
              </p:nvSpPr>
              <p:spPr>
                <a:xfrm>
                  <a:off x="1213706" y="2448734"/>
                  <a:ext cx="56010" cy="69165"/>
                </a:xfrm>
                <a:custGeom>
                  <a:avLst/>
                  <a:gdLst/>
                  <a:ahLst/>
                  <a:cxnLst/>
                  <a:rect l="0" t="0" r="0" b="0"/>
                  <a:pathLst>
                    <a:path w="56010" h="69165">
                      <a:moveTo>
                        <a:pt x="0" y="34582"/>
                      </a:moveTo>
                      <a:cubicBezTo>
                        <a:pt x="0" y="15466"/>
                        <a:pt x="12536" y="0"/>
                        <a:pt x="28005" y="0"/>
                      </a:cubicBezTo>
                      <a:cubicBezTo>
                        <a:pt x="43469" y="0"/>
                        <a:pt x="56010" y="15466"/>
                        <a:pt x="56010" y="34582"/>
                      </a:cubicBezTo>
                      <a:cubicBezTo>
                        <a:pt x="56010" y="53668"/>
                        <a:pt x="43469" y="69165"/>
                        <a:pt x="28005" y="69165"/>
                      </a:cubicBezTo>
                      <a:cubicBezTo>
                        <a:pt x="12536" y="69165"/>
                        <a:pt x="0" y="53668"/>
                        <a:pt x="0" y="34582"/>
                      </a:cubicBezTo>
                      <a:close/>
                    </a:path>
                  </a:pathLst>
                </a:custGeom>
                <a:solidFill>
                  <a:srgbClr val="00AEEE"/>
                </a:solidFill>
                <a:ln w="7600" cap="flat">
                  <a:noFill/>
                  <a:bevel/>
                </a:ln>
              </p:spPr>
            </p:sp>
            <p:sp>
              <p:nvSpPr>
                <p:cNvPr id="350" name="Freeform 349"/>
                <p:cNvSpPr/>
                <p:nvPr/>
              </p:nvSpPr>
              <p:spPr>
                <a:xfrm>
                  <a:off x="1215028" y="2450384"/>
                  <a:ext cx="53366" cy="65880"/>
                </a:xfrm>
                <a:custGeom>
                  <a:avLst/>
                  <a:gdLst/>
                  <a:ahLst/>
                  <a:cxnLst/>
                  <a:rect l="0" t="0" r="0" b="0"/>
                  <a:pathLst>
                    <a:path w="53366" h="65880">
                      <a:moveTo>
                        <a:pt x="0" y="32940"/>
                      </a:moveTo>
                      <a:cubicBezTo>
                        <a:pt x="0" y="14732"/>
                        <a:pt x="11944" y="0"/>
                        <a:pt x="26683" y="0"/>
                      </a:cubicBezTo>
                      <a:cubicBezTo>
                        <a:pt x="41417" y="0"/>
                        <a:pt x="53366" y="14732"/>
                        <a:pt x="53366" y="32940"/>
                      </a:cubicBezTo>
                      <a:cubicBezTo>
                        <a:pt x="53366" y="51119"/>
                        <a:pt x="41417" y="65880"/>
                        <a:pt x="26683" y="65880"/>
                      </a:cubicBezTo>
                      <a:cubicBezTo>
                        <a:pt x="11944" y="65880"/>
                        <a:pt x="0" y="51119"/>
                        <a:pt x="0" y="32940"/>
                      </a:cubicBezTo>
                      <a:close/>
                    </a:path>
                  </a:pathLst>
                </a:custGeom>
                <a:gradFill>
                  <a:gsLst>
                    <a:gs pos="100000">
                      <a:srgbClr val="FFFFFF">
                        <a:alpha val="0"/>
                      </a:srgbClr>
                    </a:gs>
                    <a:gs pos="74779">
                      <a:srgbClr val="FFFFFF">
                        <a:alpha val="0"/>
                      </a:srgbClr>
                    </a:gs>
                    <a:gs pos="0">
                      <a:srgbClr val="FFFFFF">
                        <a:alpha val="40000"/>
                      </a:srgbClr>
                    </a:gs>
                  </a:gsLst>
                  <a:path path="circle">
                    <a:fillToRect l="50000" t="50000" r="50000" b="50000"/>
                  </a:path>
                </a:gradFill>
                <a:ln w="7600" cap="flat">
                  <a:noFill/>
                  <a:bevel/>
                </a:ln>
              </p:spPr>
            </p:sp>
            <p:sp>
              <p:nvSpPr>
                <p:cNvPr id="351" name="Freeform 350"/>
                <p:cNvSpPr/>
                <p:nvPr/>
              </p:nvSpPr>
              <p:spPr>
                <a:xfrm>
                  <a:off x="1220901" y="2451262"/>
                  <a:ext cx="41619" cy="25964"/>
                </a:xfrm>
                <a:custGeom>
                  <a:avLst/>
                  <a:gdLst/>
                  <a:ahLst/>
                  <a:cxnLst/>
                  <a:rect l="0" t="0" r="0" b="0"/>
                  <a:pathLst>
                    <a:path w="41619" h="25964">
                      <a:moveTo>
                        <a:pt x="0" y="14547"/>
                      </a:moveTo>
                      <a:cubicBezTo>
                        <a:pt x="0" y="8229"/>
                        <a:pt x="9312" y="0"/>
                        <a:pt x="20809" y="0"/>
                      </a:cubicBezTo>
                      <a:cubicBezTo>
                        <a:pt x="32301" y="0"/>
                        <a:pt x="41619" y="8229"/>
                        <a:pt x="41619" y="14547"/>
                      </a:cubicBezTo>
                      <a:cubicBezTo>
                        <a:pt x="41619" y="20845"/>
                        <a:pt x="32301" y="25964"/>
                        <a:pt x="20809" y="25964"/>
                      </a:cubicBezTo>
                      <a:cubicBezTo>
                        <a:pt x="9312" y="25964"/>
                        <a:pt x="0" y="20845"/>
                        <a:pt x="0" y="14547"/>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52" name="Freeform 351"/>
                <p:cNvSpPr/>
                <p:nvPr/>
              </p:nvSpPr>
              <p:spPr>
                <a:xfrm>
                  <a:off x="1231172" y="2451266"/>
                  <a:ext cx="21077" cy="11894"/>
                </a:xfrm>
                <a:custGeom>
                  <a:avLst/>
                  <a:gdLst/>
                  <a:ahLst/>
                  <a:cxnLst/>
                  <a:rect l="0" t="0" r="0" b="0"/>
                  <a:pathLst>
                    <a:path w="21077" h="11894">
                      <a:moveTo>
                        <a:pt x="0" y="5947"/>
                      </a:moveTo>
                      <a:cubicBezTo>
                        <a:pt x="0" y="2644"/>
                        <a:pt x="4714" y="0"/>
                        <a:pt x="10538" y="0"/>
                      </a:cubicBezTo>
                      <a:cubicBezTo>
                        <a:pt x="16357" y="0"/>
                        <a:pt x="21077" y="2644"/>
                        <a:pt x="21077" y="5947"/>
                      </a:cubicBezTo>
                      <a:cubicBezTo>
                        <a:pt x="21077" y="9213"/>
                        <a:pt x="16357" y="11894"/>
                        <a:pt x="10538" y="11894"/>
                      </a:cubicBezTo>
                      <a:cubicBezTo>
                        <a:pt x="4714" y="11894"/>
                        <a:pt x="0" y="9213"/>
                        <a:pt x="0" y="5947"/>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53" name="Freeform 352"/>
                <p:cNvSpPr/>
                <p:nvPr/>
              </p:nvSpPr>
              <p:spPr>
                <a:xfrm>
                  <a:off x="1230631" y="2505422"/>
                  <a:ext cx="20940" cy="10765"/>
                </a:xfrm>
                <a:custGeom>
                  <a:avLst/>
                  <a:gdLst/>
                  <a:ahLst/>
                  <a:cxnLst/>
                  <a:rect l="0" t="0" r="0" b="0"/>
                  <a:pathLst>
                    <a:path w="20940" h="10765">
                      <a:moveTo>
                        <a:pt x="0" y="5382"/>
                      </a:moveTo>
                      <a:cubicBezTo>
                        <a:pt x="0" y="2394"/>
                        <a:pt x="4683" y="0"/>
                        <a:pt x="10470" y="0"/>
                      </a:cubicBezTo>
                      <a:cubicBezTo>
                        <a:pt x="16251" y="0"/>
                        <a:pt x="20940" y="2394"/>
                        <a:pt x="20940" y="5382"/>
                      </a:cubicBezTo>
                      <a:cubicBezTo>
                        <a:pt x="20940" y="8344"/>
                        <a:pt x="16251" y="10765"/>
                        <a:pt x="10470" y="10765"/>
                      </a:cubicBezTo>
                      <a:cubicBezTo>
                        <a:pt x="4683" y="10765"/>
                        <a:pt x="0" y="8344"/>
                        <a:pt x="0" y="5382"/>
                      </a:cubicBezTo>
                      <a:close/>
                    </a:path>
                  </a:pathLst>
                </a:custGeom>
                <a:gradFill>
                  <a:gsLst>
                    <a:gs pos="0">
                      <a:srgbClr val="FFFFFF">
                        <a:alpha val="0"/>
                      </a:srgbClr>
                    </a:gs>
                    <a:gs pos="100000">
                      <a:srgbClr val="FFFFFF">
                        <a:alpha val="89000"/>
                      </a:srgbClr>
                    </a:gs>
                  </a:gsLst>
                  <a:lin ang="5400000" scaled="0"/>
                </a:gradFill>
                <a:ln w="7600" cap="flat">
                  <a:noFill/>
                  <a:bevel/>
                </a:ln>
              </p:spPr>
            </p:sp>
            <p:sp>
              <p:nvSpPr>
                <p:cNvPr id="354" name="Freeform 353"/>
                <p:cNvSpPr/>
                <p:nvPr/>
              </p:nvSpPr>
              <p:spPr>
                <a:xfrm>
                  <a:off x="1219084" y="2546429"/>
                  <a:ext cx="26198" cy="40474"/>
                </a:xfrm>
                <a:custGeom>
                  <a:avLst/>
                  <a:gdLst/>
                  <a:ahLst/>
                  <a:cxnLst/>
                  <a:rect l="0" t="0" r="0" b="0"/>
                  <a:pathLst>
                    <a:path w="26198" h="40474">
                      <a:moveTo>
                        <a:pt x="0" y="20237"/>
                      </a:moveTo>
                      <a:cubicBezTo>
                        <a:pt x="0" y="9051"/>
                        <a:pt x="5864" y="0"/>
                        <a:pt x="13099" y="0"/>
                      </a:cubicBezTo>
                      <a:cubicBezTo>
                        <a:pt x="20333" y="0"/>
                        <a:pt x="26198" y="9051"/>
                        <a:pt x="26198" y="20237"/>
                      </a:cubicBezTo>
                      <a:cubicBezTo>
                        <a:pt x="26198" y="31405"/>
                        <a:pt x="20333" y="40474"/>
                        <a:pt x="13099" y="40474"/>
                      </a:cubicBezTo>
                      <a:cubicBezTo>
                        <a:pt x="5864" y="40474"/>
                        <a:pt x="0" y="31405"/>
                        <a:pt x="0" y="20237"/>
                      </a:cubicBezTo>
                      <a:close/>
                    </a:path>
                  </a:pathLst>
                </a:custGeom>
                <a:solidFill>
                  <a:srgbClr val="0D0D0D"/>
                </a:solidFill>
                <a:ln w="7600" cap="flat">
                  <a:noFill/>
                  <a:bevel/>
                </a:ln>
              </p:spPr>
            </p:sp>
            <p:sp>
              <p:nvSpPr>
                <p:cNvPr id="355" name="Freeform 354"/>
                <p:cNvSpPr/>
                <p:nvPr/>
              </p:nvSpPr>
              <p:spPr>
                <a:xfrm>
                  <a:off x="1221416" y="2549068"/>
                  <a:ext cx="22015" cy="35196"/>
                </a:xfrm>
                <a:custGeom>
                  <a:avLst/>
                  <a:gdLst/>
                  <a:ahLst/>
                  <a:cxnLst/>
                  <a:rect l="0" t="0" r="0" b="0"/>
                  <a:pathLst>
                    <a:path w="22015" h="35196">
                      <a:moveTo>
                        <a:pt x="0" y="17598"/>
                      </a:moveTo>
                      <a:cubicBezTo>
                        <a:pt x="0" y="7870"/>
                        <a:pt x="4927" y="0"/>
                        <a:pt x="11008" y="0"/>
                      </a:cubicBezTo>
                      <a:cubicBezTo>
                        <a:pt x="17086" y="0"/>
                        <a:pt x="22015" y="7870"/>
                        <a:pt x="22015" y="17598"/>
                      </a:cubicBezTo>
                      <a:cubicBezTo>
                        <a:pt x="22015" y="27310"/>
                        <a:pt x="17086" y="35196"/>
                        <a:pt x="11008" y="35196"/>
                      </a:cubicBezTo>
                      <a:cubicBezTo>
                        <a:pt x="4927" y="35196"/>
                        <a:pt x="0" y="27310"/>
                        <a:pt x="0" y="17598"/>
                      </a:cubicBezTo>
                      <a:close/>
                    </a:path>
                  </a:pathLst>
                </a:custGeom>
                <a:solidFill>
                  <a:srgbClr val="FF1418"/>
                </a:solidFill>
                <a:ln w="7600" cap="flat">
                  <a:noFill/>
                  <a:bevel/>
                </a:ln>
              </p:spPr>
            </p:sp>
            <p:sp>
              <p:nvSpPr>
                <p:cNvPr id="356" name="Freeform 355"/>
                <p:cNvSpPr/>
                <p:nvPr/>
              </p:nvSpPr>
              <p:spPr>
                <a:xfrm>
                  <a:off x="1221938" y="2549897"/>
                  <a:ext cx="20976" cy="33524"/>
                </a:xfrm>
                <a:custGeom>
                  <a:avLst/>
                  <a:gdLst/>
                  <a:ahLst/>
                  <a:cxnLst/>
                  <a:rect l="0" t="0" r="0" b="0"/>
                  <a:pathLst>
                    <a:path w="20976" h="33524">
                      <a:moveTo>
                        <a:pt x="0" y="16762"/>
                      </a:moveTo>
                      <a:cubicBezTo>
                        <a:pt x="0" y="7497"/>
                        <a:pt x="4695" y="0"/>
                        <a:pt x="10488" y="0"/>
                      </a:cubicBezTo>
                      <a:cubicBezTo>
                        <a:pt x="16279" y="0"/>
                        <a:pt x="20976" y="7497"/>
                        <a:pt x="20976" y="16762"/>
                      </a:cubicBezTo>
                      <a:cubicBezTo>
                        <a:pt x="20976" y="26013"/>
                        <a:pt x="16279" y="33524"/>
                        <a:pt x="10488" y="33524"/>
                      </a:cubicBezTo>
                      <a:cubicBezTo>
                        <a:pt x="4695" y="33524"/>
                        <a:pt x="0" y="26013"/>
                        <a:pt x="0" y="16762"/>
                      </a:cubicBezTo>
                      <a:close/>
                    </a:path>
                  </a:pathLst>
                </a:custGeom>
                <a:gradFill>
                  <a:gsLst>
                    <a:gs pos="100000">
                      <a:srgbClr val="FFFFFF">
                        <a:alpha val="0"/>
                      </a:srgbClr>
                    </a:gs>
                    <a:gs pos="77572">
                      <a:srgbClr val="FFFFFF">
                        <a:alpha val="0"/>
                      </a:srgbClr>
                    </a:gs>
                    <a:gs pos="0">
                      <a:srgbClr val="FFFFFF">
                        <a:alpha val="40000"/>
                      </a:srgbClr>
                    </a:gs>
                  </a:gsLst>
                  <a:path path="circle">
                    <a:fillToRect l="50000" t="50000" r="50000" b="50000"/>
                  </a:path>
                </a:gradFill>
                <a:ln w="7600" cap="flat">
                  <a:noFill/>
                  <a:bevel/>
                </a:ln>
              </p:spPr>
            </p:sp>
            <p:sp>
              <p:nvSpPr>
                <p:cNvPr id="357" name="Freeform 356"/>
                <p:cNvSpPr/>
                <p:nvPr/>
              </p:nvSpPr>
              <p:spPr>
                <a:xfrm>
                  <a:off x="1224246" y="2550355"/>
                  <a:ext cx="16359" cy="13212"/>
                </a:xfrm>
                <a:custGeom>
                  <a:avLst/>
                  <a:gdLst/>
                  <a:ahLst/>
                  <a:cxnLst/>
                  <a:rect l="0" t="0" r="0" b="0"/>
                  <a:pathLst>
                    <a:path w="16359" h="13212">
                      <a:moveTo>
                        <a:pt x="0" y="7402"/>
                      </a:moveTo>
                      <a:cubicBezTo>
                        <a:pt x="0" y="4187"/>
                        <a:pt x="3660" y="0"/>
                        <a:pt x="8179" y="0"/>
                      </a:cubicBezTo>
                      <a:cubicBezTo>
                        <a:pt x="12696" y="0"/>
                        <a:pt x="16359" y="4187"/>
                        <a:pt x="16359" y="7402"/>
                      </a:cubicBezTo>
                      <a:cubicBezTo>
                        <a:pt x="16359" y="10607"/>
                        <a:pt x="12696" y="13212"/>
                        <a:pt x="8179" y="13212"/>
                      </a:cubicBezTo>
                      <a:cubicBezTo>
                        <a:pt x="3660" y="13212"/>
                        <a:pt x="0" y="10607"/>
                        <a:pt x="0" y="7402"/>
                      </a:cubicBezTo>
                      <a:close/>
                    </a:path>
                  </a:pathLst>
                </a:custGeom>
                <a:gradFill>
                  <a:gsLst>
                    <a:gs pos="0">
                      <a:srgbClr val="FFFFFF">
                        <a:alpha val="80000"/>
                      </a:srgbClr>
                    </a:gs>
                    <a:gs pos="100000">
                      <a:srgbClr val="FFFFFF">
                        <a:alpha val="0"/>
                      </a:srgbClr>
                    </a:gs>
                  </a:gsLst>
                  <a:lin ang="5400000" scaled="0"/>
                </a:gradFill>
                <a:ln w="7600" cap="flat">
                  <a:noFill/>
                  <a:bevel/>
                </a:ln>
              </p:spPr>
            </p:sp>
            <p:sp>
              <p:nvSpPr>
                <p:cNvPr id="358" name="Freeform 357"/>
                <p:cNvSpPr/>
                <p:nvPr/>
              </p:nvSpPr>
              <p:spPr>
                <a:xfrm>
                  <a:off x="1232431" y="2553379"/>
                  <a:ext cx="0" cy="0"/>
                </a:xfrm>
                <a:custGeom>
                  <a:avLst/>
                  <a:gdLst/>
                  <a:ahLst/>
                  <a:cxnLst/>
                  <a:rect l="0" t="0" r="0" b="0"/>
                  <a:pathLst>
                    <a:path>
                      <a:moveTo>
                        <a:pt x="0" y="0"/>
                      </a:moveTo>
                      <a:cubicBezTo>
                        <a:pt x="0" y="0"/>
                        <a:pt x="0" y="0"/>
                        <a:pt x="0" y="0"/>
                      </a:cubicBezTo>
                      <a:cubicBezTo>
                        <a:pt x="0" y="0"/>
                        <a:pt x="0" y="0"/>
                        <a:pt x="0" y="0"/>
                      </a:cubicBezTo>
                      <a:cubicBezTo>
                        <a:pt x="0" y="0"/>
                        <a:pt x="0" y="0"/>
                        <a:pt x="0" y="0"/>
                      </a:cubicBezTo>
                      <a:cubicBezTo>
                        <a:pt x="0" y="0"/>
                        <a:pt x="0" y="0"/>
                        <a:pt x="0" y="0"/>
                      </a:cubicBezTo>
                      <a:close/>
                    </a:path>
                  </a:pathLst>
                </a:custGeom>
                <a:gradFill>
                  <a:gsLst>
                    <a:gs pos="0">
                      <a:srgbClr val="FFFFFF">
                        <a:alpha val="85000"/>
                      </a:srgbClr>
                    </a:gs>
                    <a:gs pos="100000">
                      <a:srgbClr val="FFFFFF">
                        <a:alpha val="0"/>
                      </a:srgbClr>
                    </a:gs>
                  </a:gsLst>
                  <a:lin ang="5400000" scaled="0"/>
                </a:gradFill>
                <a:ln w="7600" cap="flat">
                  <a:noFill/>
                  <a:bevel/>
                </a:ln>
              </p:spPr>
            </p:sp>
            <p:sp>
              <p:nvSpPr>
                <p:cNvPr id="359" name="Freeform 358"/>
                <p:cNvSpPr/>
                <p:nvPr/>
              </p:nvSpPr>
              <p:spPr>
                <a:xfrm>
                  <a:off x="1232183" y="2580656"/>
                  <a:ext cx="0" cy="0"/>
                </a:xfrm>
                <a:custGeom>
                  <a:avLst/>
                  <a:gdLst/>
                  <a:ahLst/>
                  <a:cxnLst/>
                  <a:rect l="0" t="0" r="0" b="0"/>
                  <a:pathLst>
                    <a:path>
                      <a:moveTo>
                        <a:pt x="0" y="0"/>
                      </a:moveTo>
                      <a:cubicBezTo>
                        <a:pt x="0" y="0"/>
                        <a:pt x="0" y="0"/>
                        <a:pt x="0" y="0"/>
                      </a:cubicBezTo>
                      <a:cubicBezTo>
                        <a:pt x="0" y="0"/>
                        <a:pt x="0" y="0"/>
                        <a:pt x="0" y="0"/>
                      </a:cubicBezTo>
                      <a:cubicBezTo>
                        <a:pt x="0" y="0"/>
                        <a:pt x="0" y="0"/>
                        <a:pt x="0" y="0"/>
                      </a:cubicBezTo>
                      <a:cubicBezTo>
                        <a:pt x="0" y="0"/>
                        <a:pt x="0" y="0"/>
                        <a:pt x="0" y="0"/>
                      </a:cubicBezTo>
                      <a:close/>
                    </a:path>
                  </a:pathLst>
                </a:custGeom>
                <a:gradFill>
                  <a:gsLst>
                    <a:gs pos="0">
                      <a:srgbClr val="FFFFFF">
                        <a:alpha val="0"/>
                      </a:srgbClr>
                    </a:gs>
                    <a:gs pos="100000">
                      <a:srgbClr val="FFFFFF">
                        <a:alpha val="89000"/>
                      </a:srgbClr>
                    </a:gs>
                  </a:gsLst>
                  <a:lin ang="5400000" scaled="0"/>
                </a:gradFill>
                <a:ln w="7600" cap="flat">
                  <a:noFill/>
                  <a:bevel/>
                </a:ln>
              </p:spPr>
            </p:sp>
            <p:grpSp>
              <p:nvGrpSpPr>
                <p:cNvPr id="360" name="Group 359"/>
                <p:cNvGrpSpPr/>
                <p:nvPr/>
              </p:nvGrpSpPr>
              <p:grpSpPr>
                <a:xfrm>
                  <a:off x="1193494" y="2126508"/>
                  <a:ext cx="227537" cy="121625"/>
                  <a:chOff x="1193494" y="2126508"/>
                  <a:chExt cx="227537" cy="121625"/>
                </a:xfrm>
              </p:grpSpPr>
              <p:sp>
                <p:nvSpPr>
                  <p:cNvPr id="371" name="Freeform 370"/>
                  <p:cNvSpPr/>
                  <p:nvPr/>
                </p:nvSpPr>
                <p:spPr>
                  <a:xfrm>
                    <a:off x="1193494" y="2126508"/>
                    <a:ext cx="227537" cy="121625"/>
                  </a:xfrm>
                  <a:custGeom>
                    <a:avLst/>
                    <a:gdLst/>
                    <a:ahLst/>
                    <a:cxnLst/>
                    <a:rect l="0" t="0" r="0" b="0"/>
                    <a:pathLst>
                      <a:path w="227537" h="121625">
                        <a:moveTo>
                          <a:pt x="0" y="0"/>
                        </a:moveTo>
                        <a:lnTo>
                          <a:pt x="227537" y="45407"/>
                        </a:lnTo>
                        <a:lnTo>
                          <a:pt x="227537" y="121625"/>
                        </a:lnTo>
                        <a:lnTo>
                          <a:pt x="0" y="72975"/>
                        </a:lnTo>
                        <a:lnTo>
                          <a:pt x="0" y="0"/>
                        </a:lnTo>
                        <a:close/>
                      </a:path>
                    </a:pathLst>
                  </a:custGeom>
                  <a:solidFill>
                    <a:srgbClr val="0D0D0D"/>
                  </a:solidFill>
                  <a:ln w="7600" cap="flat">
                    <a:noFill/>
                    <a:bevel/>
                  </a:ln>
                </p:spPr>
              </p:sp>
              <p:sp>
                <p:nvSpPr>
                  <p:cNvPr id="372" name="Freeform 371"/>
                  <p:cNvSpPr/>
                  <p:nvPr/>
                </p:nvSpPr>
                <p:spPr>
                  <a:xfrm>
                    <a:off x="1199011" y="2131886"/>
                    <a:ext cx="216504" cy="107560"/>
                  </a:xfrm>
                  <a:custGeom>
                    <a:avLst/>
                    <a:gdLst/>
                    <a:ahLst/>
                    <a:cxnLst/>
                    <a:rect l="0" t="0" r="0" b="0"/>
                    <a:pathLst>
                      <a:path w="216504" h="107560">
                        <a:moveTo>
                          <a:pt x="0" y="0"/>
                        </a:moveTo>
                        <a:lnTo>
                          <a:pt x="216504" y="43851"/>
                        </a:lnTo>
                        <a:lnTo>
                          <a:pt x="216504" y="107560"/>
                        </a:lnTo>
                        <a:lnTo>
                          <a:pt x="0" y="63708"/>
                        </a:lnTo>
                        <a:lnTo>
                          <a:pt x="0" y="0"/>
                        </a:lnTo>
                        <a:close/>
                      </a:path>
                    </a:pathLst>
                  </a:custGeom>
                  <a:gradFill>
                    <a:gsLst>
                      <a:gs pos="100000">
                        <a:srgbClr val="808080">
                          <a:alpha val="20000"/>
                        </a:srgbClr>
                      </a:gs>
                      <a:gs pos="87824">
                        <a:srgbClr val="808080">
                          <a:alpha val="20000"/>
                        </a:srgbClr>
                      </a:gs>
                      <a:gs pos="0">
                        <a:srgbClr val="E0E0E0"/>
                      </a:gs>
                    </a:gsLst>
                    <a:path path="circle">
                      <a:fillToRect l="50000" t="50000" r="50000" b="50000"/>
                    </a:path>
                  </a:gradFill>
                  <a:ln w="7600" cap="flat">
                    <a:noFill/>
                    <a:bevel/>
                  </a:ln>
                </p:spPr>
              </p:sp>
              <p:sp>
                <p:nvSpPr>
                  <p:cNvPr id="373" name="Freeform 372"/>
                  <p:cNvSpPr/>
                  <p:nvPr/>
                </p:nvSpPr>
                <p:spPr>
                  <a:xfrm>
                    <a:off x="1199428" y="2131938"/>
                    <a:ext cx="215670" cy="74477"/>
                  </a:xfrm>
                  <a:custGeom>
                    <a:avLst/>
                    <a:gdLst/>
                    <a:ahLst/>
                    <a:cxnLst/>
                    <a:rect l="0" t="0" r="0" b="0"/>
                    <a:pathLst>
                      <a:path w="215670" h="74477">
                        <a:moveTo>
                          <a:pt x="0" y="0"/>
                        </a:moveTo>
                        <a:lnTo>
                          <a:pt x="0" y="39663"/>
                        </a:lnTo>
                        <a:cubicBezTo>
                          <a:pt x="0" y="39663"/>
                          <a:pt x="35960" y="33871"/>
                          <a:pt x="92734" y="41731"/>
                        </a:cubicBezTo>
                        <a:cubicBezTo>
                          <a:pt x="149508" y="49591"/>
                          <a:pt x="215670" y="74477"/>
                          <a:pt x="215670" y="74477"/>
                        </a:cubicBezTo>
                        <a:lnTo>
                          <a:pt x="215670" y="43800"/>
                        </a:lnTo>
                        <a:lnTo>
                          <a:pt x="0" y="0"/>
                        </a:lnTo>
                        <a:close/>
                      </a:path>
                    </a:pathLst>
                  </a:custGeom>
                  <a:gradFill>
                    <a:gsLst>
                      <a:gs pos="0">
                        <a:srgbClr val="E0E0FF">
                          <a:alpha val="0"/>
                        </a:srgbClr>
                      </a:gs>
                      <a:gs pos="100000">
                        <a:srgbClr val="FFFFFF"/>
                      </a:gs>
                    </a:gsLst>
                    <a:lin ang="16200000" scaled="0"/>
                  </a:gradFill>
                  <a:ln w="7600" cap="flat">
                    <a:noFill/>
                    <a:bevel/>
                  </a:ln>
                </p:spPr>
              </p:sp>
              <p:sp>
                <p:nvSpPr>
                  <p:cNvPr id="374" name="Freeform 373"/>
                  <p:cNvSpPr/>
                  <p:nvPr/>
                </p:nvSpPr>
                <p:spPr>
                  <a:xfrm>
                    <a:off x="1198825" y="2131938"/>
                    <a:ext cx="216874" cy="53392"/>
                  </a:xfrm>
                  <a:custGeom>
                    <a:avLst/>
                    <a:gdLst/>
                    <a:ahLst/>
                    <a:cxnLst/>
                    <a:rect l="0" t="0" r="0" b="0"/>
                    <a:pathLst>
                      <a:path w="216874" h="53392">
                        <a:moveTo>
                          <a:pt x="0" y="0"/>
                        </a:moveTo>
                        <a:lnTo>
                          <a:pt x="216874" y="43800"/>
                        </a:lnTo>
                        <a:cubicBezTo>
                          <a:pt x="216874" y="43800"/>
                          <a:pt x="216874" y="53392"/>
                          <a:pt x="216874" y="53392"/>
                        </a:cubicBezTo>
                        <a:cubicBezTo>
                          <a:pt x="216874" y="53392"/>
                          <a:pt x="0" y="8636"/>
                          <a:pt x="0" y="8636"/>
                        </a:cubicBezTo>
                        <a:lnTo>
                          <a:pt x="0" y="0"/>
                        </a:lnTo>
                        <a:close/>
                      </a:path>
                    </a:pathLst>
                  </a:custGeom>
                  <a:solidFill>
                    <a:srgbClr val="FFFFFF"/>
                  </a:solidFill>
                  <a:ln w="7600" cap="flat">
                    <a:noFill/>
                    <a:bevel/>
                  </a:ln>
                </p:spPr>
              </p:sp>
            </p:grpSp>
            <p:sp>
              <p:nvSpPr>
                <p:cNvPr id="361" name="Freeform 360"/>
                <p:cNvSpPr/>
                <p:nvPr/>
              </p:nvSpPr>
              <p:spPr>
                <a:xfrm>
                  <a:off x="1193494" y="2031299"/>
                  <a:ext cx="227537" cy="121625"/>
                </a:xfrm>
                <a:custGeom>
                  <a:avLst/>
                  <a:gdLst/>
                  <a:ahLst/>
                  <a:cxnLst/>
                  <a:rect l="0" t="0" r="0" b="0"/>
                  <a:pathLst>
                    <a:path w="227537" h="121625">
                      <a:moveTo>
                        <a:pt x="0" y="0"/>
                      </a:moveTo>
                      <a:lnTo>
                        <a:pt x="227537" y="45407"/>
                      </a:lnTo>
                      <a:lnTo>
                        <a:pt x="227537" y="121625"/>
                      </a:lnTo>
                      <a:lnTo>
                        <a:pt x="0" y="81437"/>
                      </a:lnTo>
                      <a:lnTo>
                        <a:pt x="0" y="0"/>
                      </a:lnTo>
                      <a:close/>
                    </a:path>
                  </a:pathLst>
                </a:custGeom>
                <a:solidFill>
                  <a:srgbClr val="0D0D0D"/>
                </a:solidFill>
                <a:ln w="7600" cap="flat">
                  <a:noFill/>
                  <a:bevel/>
                </a:ln>
              </p:spPr>
            </p:sp>
            <p:sp>
              <p:nvSpPr>
                <p:cNvPr id="362" name="Freeform 361"/>
                <p:cNvSpPr/>
                <p:nvPr/>
              </p:nvSpPr>
              <p:spPr>
                <a:xfrm>
                  <a:off x="1199011" y="2036678"/>
                  <a:ext cx="216503" cy="107559"/>
                </a:xfrm>
                <a:custGeom>
                  <a:avLst/>
                  <a:gdLst/>
                  <a:ahLst/>
                  <a:cxnLst/>
                  <a:rect l="0" t="0" r="0" b="0"/>
                  <a:pathLst>
                    <a:path w="216503" h="107559">
                      <a:moveTo>
                        <a:pt x="0" y="0"/>
                      </a:moveTo>
                      <a:lnTo>
                        <a:pt x="216503" y="43851"/>
                      </a:lnTo>
                      <a:lnTo>
                        <a:pt x="216503" y="107559"/>
                      </a:lnTo>
                      <a:lnTo>
                        <a:pt x="0" y="63708"/>
                      </a:lnTo>
                      <a:lnTo>
                        <a:pt x="0" y="0"/>
                      </a:lnTo>
                      <a:close/>
                    </a:path>
                  </a:pathLst>
                </a:custGeom>
                <a:gradFill>
                  <a:gsLst>
                    <a:gs pos="100000">
                      <a:srgbClr val="808080">
                        <a:alpha val="20000"/>
                      </a:srgbClr>
                    </a:gs>
                    <a:gs pos="87824">
                      <a:srgbClr val="808080">
                        <a:alpha val="20000"/>
                      </a:srgbClr>
                    </a:gs>
                    <a:gs pos="0">
                      <a:srgbClr val="E0E0E0"/>
                    </a:gs>
                  </a:gsLst>
                  <a:path path="circle">
                    <a:fillToRect l="50000" t="50000" r="50000" b="50000"/>
                  </a:path>
                </a:gradFill>
                <a:ln w="7600" cap="flat">
                  <a:noFill/>
                  <a:bevel/>
                </a:ln>
              </p:spPr>
            </p:sp>
            <p:sp>
              <p:nvSpPr>
                <p:cNvPr id="363" name="Freeform 362"/>
                <p:cNvSpPr/>
                <p:nvPr/>
              </p:nvSpPr>
              <p:spPr>
                <a:xfrm>
                  <a:off x="1199428" y="2036733"/>
                  <a:ext cx="215668" cy="74477"/>
                </a:xfrm>
                <a:custGeom>
                  <a:avLst/>
                  <a:gdLst/>
                  <a:ahLst/>
                  <a:cxnLst/>
                  <a:rect l="0" t="0" r="0" b="0"/>
                  <a:pathLst>
                    <a:path w="215668" h="74477">
                      <a:moveTo>
                        <a:pt x="0" y="0"/>
                      </a:moveTo>
                      <a:lnTo>
                        <a:pt x="0" y="39663"/>
                      </a:lnTo>
                      <a:cubicBezTo>
                        <a:pt x="0" y="39663"/>
                        <a:pt x="35960" y="33871"/>
                        <a:pt x="92734" y="41731"/>
                      </a:cubicBezTo>
                      <a:cubicBezTo>
                        <a:pt x="149507" y="49591"/>
                        <a:pt x="215668" y="74477"/>
                        <a:pt x="215668" y="74477"/>
                      </a:cubicBezTo>
                      <a:lnTo>
                        <a:pt x="215668" y="43799"/>
                      </a:lnTo>
                      <a:lnTo>
                        <a:pt x="0" y="0"/>
                      </a:lnTo>
                      <a:close/>
                    </a:path>
                  </a:pathLst>
                </a:custGeom>
                <a:gradFill>
                  <a:gsLst>
                    <a:gs pos="0">
                      <a:srgbClr val="E0E0FF">
                        <a:alpha val="0"/>
                      </a:srgbClr>
                    </a:gs>
                    <a:gs pos="100000">
                      <a:srgbClr val="FFFFFF"/>
                    </a:gs>
                  </a:gsLst>
                  <a:lin ang="16200000" scaled="0"/>
                </a:gradFill>
                <a:ln w="7600" cap="flat">
                  <a:noFill/>
                  <a:bevel/>
                </a:ln>
              </p:spPr>
            </p:sp>
            <p:sp>
              <p:nvSpPr>
                <p:cNvPr id="364" name="Freeform 363"/>
                <p:cNvSpPr/>
                <p:nvPr/>
              </p:nvSpPr>
              <p:spPr>
                <a:xfrm>
                  <a:off x="1198825" y="2036731"/>
                  <a:ext cx="216876" cy="53392"/>
                </a:xfrm>
                <a:custGeom>
                  <a:avLst/>
                  <a:gdLst/>
                  <a:ahLst/>
                  <a:cxnLst/>
                  <a:rect l="0" t="0" r="0" b="0"/>
                  <a:pathLst>
                    <a:path w="216876" h="53392">
                      <a:moveTo>
                        <a:pt x="0" y="0"/>
                      </a:moveTo>
                      <a:lnTo>
                        <a:pt x="216876" y="43800"/>
                      </a:lnTo>
                      <a:cubicBezTo>
                        <a:pt x="216876" y="43800"/>
                        <a:pt x="216876" y="53392"/>
                        <a:pt x="216876" y="53392"/>
                      </a:cubicBezTo>
                      <a:cubicBezTo>
                        <a:pt x="216876" y="53392"/>
                        <a:pt x="0" y="8636"/>
                        <a:pt x="0" y="8636"/>
                      </a:cubicBezTo>
                      <a:lnTo>
                        <a:pt x="0" y="0"/>
                      </a:lnTo>
                      <a:close/>
                    </a:path>
                  </a:pathLst>
                </a:custGeom>
                <a:solidFill>
                  <a:srgbClr val="FFFFFF"/>
                </a:solidFill>
                <a:ln w="7600" cap="flat">
                  <a:noFill/>
                  <a:bevel/>
                </a:ln>
              </p:spPr>
            </p:sp>
            <p:sp>
              <p:nvSpPr>
                <p:cNvPr id="365" name="Freeform 364"/>
                <p:cNvSpPr/>
                <p:nvPr/>
              </p:nvSpPr>
              <p:spPr>
                <a:xfrm>
                  <a:off x="1119249" y="1924459"/>
                  <a:ext cx="376028" cy="259976"/>
                </a:xfrm>
                <a:custGeom>
                  <a:avLst/>
                  <a:gdLst/>
                  <a:ahLst/>
                  <a:cxnLst/>
                  <a:rect l="0" t="0" r="0" b="0"/>
                  <a:pathLst>
                    <a:path w="376028" h="259976">
                      <a:moveTo>
                        <a:pt x="6410" y="259976"/>
                      </a:moveTo>
                      <a:cubicBezTo>
                        <a:pt x="6410" y="259976"/>
                        <a:pt x="0" y="92739"/>
                        <a:pt x="0" y="53819"/>
                      </a:cubicBezTo>
                      <a:cubicBezTo>
                        <a:pt x="0" y="14899"/>
                        <a:pt x="18881" y="-8995"/>
                        <a:pt x="80073" y="2661"/>
                      </a:cubicBezTo>
                      <a:cubicBezTo>
                        <a:pt x="149829" y="15947"/>
                        <a:pt x="270771" y="41657"/>
                        <a:pt x="301211" y="48954"/>
                      </a:cubicBezTo>
                      <a:cubicBezTo>
                        <a:pt x="331652" y="56251"/>
                        <a:pt x="376028" y="39223"/>
                        <a:pt x="376028" y="136524"/>
                      </a:cubicBezTo>
                      <a:cubicBezTo>
                        <a:pt x="376028" y="233825"/>
                        <a:pt x="376028" y="178688"/>
                        <a:pt x="376028" y="173823"/>
                      </a:cubicBezTo>
                      <a:cubicBezTo>
                        <a:pt x="376028" y="168958"/>
                        <a:pt x="215678" y="158012"/>
                        <a:pt x="135957" y="190040"/>
                      </a:cubicBezTo>
                      <a:cubicBezTo>
                        <a:pt x="46936" y="225805"/>
                        <a:pt x="6410" y="267198"/>
                        <a:pt x="6410" y="259976"/>
                      </a:cubicBezTo>
                      <a:close/>
                    </a:path>
                  </a:pathLst>
                </a:custGeom>
                <a:gradFill>
                  <a:gsLst>
                    <a:gs pos="0">
                      <a:srgbClr val="FFFFFF">
                        <a:alpha val="0"/>
                      </a:srgbClr>
                    </a:gs>
                    <a:gs pos="100000">
                      <a:srgbClr val="FFFFFF">
                        <a:alpha val="80000"/>
                      </a:srgbClr>
                    </a:gs>
                  </a:gsLst>
                  <a:lin ang="16200000" scaled="0"/>
                </a:gradFill>
                <a:ln w="7600" cap="flat">
                  <a:noFill/>
                  <a:bevel/>
                </a:ln>
              </p:spPr>
            </p:sp>
            <p:sp>
              <p:nvSpPr>
                <p:cNvPr id="366" name="Freeform 365"/>
                <p:cNvSpPr/>
                <p:nvPr/>
              </p:nvSpPr>
              <p:spPr>
                <a:xfrm>
                  <a:off x="1196428" y="2647892"/>
                  <a:ext cx="222207" cy="109088"/>
                </a:xfrm>
                <a:custGeom>
                  <a:avLst/>
                  <a:gdLst/>
                  <a:ahLst/>
                  <a:cxnLst/>
                  <a:rect l="0" t="0" r="0" b="0"/>
                  <a:pathLst>
                    <a:path w="222207" h="109088">
                      <a:moveTo>
                        <a:pt x="0" y="0"/>
                      </a:moveTo>
                      <a:lnTo>
                        <a:pt x="222207" y="40542"/>
                      </a:lnTo>
                      <a:lnTo>
                        <a:pt x="222207" y="109088"/>
                      </a:lnTo>
                      <a:lnTo>
                        <a:pt x="0" y="64867"/>
                      </a:lnTo>
                      <a:lnTo>
                        <a:pt x="0" y="0"/>
                      </a:lnTo>
                      <a:close/>
                    </a:path>
                  </a:pathLst>
                </a:custGeom>
                <a:solidFill>
                  <a:srgbClr val="0D0D0D"/>
                </a:solidFill>
                <a:ln w="7600" cap="flat">
                  <a:noFill/>
                  <a:bevel/>
                </a:ln>
              </p:spPr>
            </p:sp>
            <p:sp>
              <p:nvSpPr>
                <p:cNvPr id="367" name="Freeform 366"/>
                <p:cNvSpPr/>
                <p:nvPr/>
              </p:nvSpPr>
              <p:spPr>
                <a:xfrm>
                  <a:off x="1201557" y="2659244"/>
                  <a:ext cx="208187" cy="85949"/>
                </a:xfrm>
                <a:custGeom>
                  <a:avLst/>
                  <a:gdLst/>
                  <a:ahLst/>
                  <a:cxnLst/>
                  <a:rect l="0" t="0" r="0" b="0"/>
                  <a:pathLst>
                    <a:path w="208187" h="85949">
                      <a:moveTo>
                        <a:pt x="0" y="0"/>
                      </a:moveTo>
                      <a:lnTo>
                        <a:pt x="208187" y="35594"/>
                      </a:lnTo>
                      <a:lnTo>
                        <a:pt x="208187" y="85949"/>
                      </a:lnTo>
                      <a:lnTo>
                        <a:pt x="0" y="42974"/>
                      </a:lnTo>
                      <a:lnTo>
                        <a:pt x="0" y="0"/>
                      </a:lnTo>
                      <a:close/>
                    </a:path>
                  </a:pathLst>
                </a:custGeom>
                <a:gradFill>
                  <a:gsLst>
                    <a:gs pos="100000">
                      <a:srgbClr val="808080">
                        <a:alpha val="20000"/>
                      </a:srgbClr>
                    </a:gs>
                    <a:gs pos="90627">
                      <a:srgbClr val="808080">
                        <a:alpha val="20000"/>
                      </a:srgbClr>
                    </a:gs>
                    <a:gs pos="0">
                      <a:srgbClr val="E0E0E0"/>
                    </a:gs>
                  </a:gsLst>
                  <a:path path="circle">
                    <a:fillToRect l="50000" t="50000" r="50000" b="50000"/>
                  </a:path>
                </a:gradFill>
                <a:ln w="7600" cap="flat">
                  <a:noFill/>
                  <a:bevel/>
                </a:ln>
              </p:spPr>
            </p:sp>
            <p:sp>
              <p:nvSpPr>
                <p:cNvPr id="368" name="Freeform 367"/>
                <p:cNvSpPr/>
                <p:nvPr/>
              </p:nvSpPr>
              <p:spPr>
                <a:xfrm>
                  <a:off x="1201709" y="2659488"/>
                  <a:ext cx="203584" cy="71075"/>
                </a:xfrm>
                <a:custGeom>
                  <a:avLst/>
                  <a:gdLst/>
                  <a:ahLst/>
                  <a:cxnLst/>
                  <a:rect l="0" t="0" r="0" b="0"/>
                  <a:pathLst>
                    <a:path w="203584" h="71075">
                      <a:moveTo>
                        <a:pt x="0" y="0"/>
                      </a:moveTo>
                      <a:lnTo>
                        <a:pt x="0" y="39417"/>
                      </a:lnTo>
                      <a:cubicBezTo>
                        <a:pt x="0" y="39417"/>
                        <a:pt x="39072" y="33605"/>
                        <a:pt x="96179" y="38675"/>
                      </a:cubicBezTo>
                      <a:cubicBezTo>
                        <a:pt x="169257" y="45161"/>
                        <a:pt x="203584" y="71075"/>
                        <a:pt x="203584" y="71075"/>
                      </a:cubicBezTo>
                      <a:lnTo>
                        <a:pt x="203584" y="39727"/>
                      </a:lnTo>
                      <a:lnTo>
                        <a:pt x="0" y="0"/>
                      </a:lnTo>
                      <a:close/>
                    </a:path>
                  </a:pathLst>
                </a:custGeom>
                <a:gradFill>
                  <a:gsLst>
                    <a:gs pos="0">
                      <a:srgbClr val="E0E0FF">
                        <a:alpha val="0"/>
                      </a:srgbClr>
                    </a:gs>
                    <a:gs pos="100000">
                      <a:srgbClr val="FFFFFF"/>
                    </a:gs>
                  </a:gsLst>
                  <a:lin ang="16200000" scaled="0"/>
                </a:gradFill>
                <a:ln w="7600" cap="flat">
                  <a:noFill/>
                  <a:bevel/>
                </a:ln>
              </p:spPr>
            </p:sp>
            <p:sp>
              <p:nvSpPr>
                <p:cNvPr id="369" name="Freeform 368"/>
                <p:cNvSpPr/>
                <p:nvPr/>
              </p:nvSpPr>
              <p:spPr>
                <a:xfrm>
                  <a:off x="1203435" y="2666319"/>
                  <a:ext cx="206309" cy="41809"/>
                </a:xfrm>
                <a:custGeom>
                  <a:avLst/>
                  <a:gdLst/>
                  <a:ahLst/>
                  <a:cxnLst/>
                  <a:rect l="0" t="0" r="0" b="0"/>
                  <a:pathLst>
                    <a:path w="206309" h="41809">
                      <a:moveTo>
                        <a:pt x="0" y="0"/>
                      </a:moveTo>
                      <a:lnTo>
                        <a:pt x="206309" y="31831"/>
                      </a:lnTo>
                      <a:cubicBezTo>
                        <a:pt x="206309" y="31831"/>
                        <a:pt x="206309" y="41809"/>
                        <a:pt x="206309" y="41809"/>
                      </a:cubicBezTo>
                      <a:cubicBezTo>
                        <a:pt x="206309" y="41809"/>
                        <a:pt x="0" y="8561"/>
                        <a:pt x="0" y="8561"/>
                      </a:cubicBezTo>
                      <a:lnTo>
                        <a:pt x="0" y="0"/>
                      </a:lnTo>
                      <a:close/>
                    </a:path>
                  </a:pathLst>
                </a:custGeom>
                <a:solidFill>
                  <a:srgbClr val="FFFFFF"/>
                </a:solidFill>
                <a:ln w="7600" cap="flat">
                  <a:noFill/>
                  <a:bevel/>
                </a:ln>
              </p:spPr>
            </p:sp>
            <p:sp>
              <p:nvSpPr>
                <p:cNvPr id="370" name="Freeform 369"/>
                <p:cNvSpPr/>
                <p:nvPr/>
              </p:nvSpPr>
              <p:spPr>
                <a:xfrm>
                  <a:off x="1448499" y="1820550"/>
                  <a:ext cx="548471" cy="193461"/>
                </a:xfrm>
                <a:custGeom>
                  <a:avLst/>
                  <a:gdLst/>
                  <a:ahLst/>
                  <a:cxnLst/>
                  <a:rect l="0" t="0" r="0" b="0"/>
                  <a:pathLst>
                    <a:path w="548471" h="193461">
                      <a:moveTo>
                        <a:pt x="0" y="160014"/>
                      </a:moveTo>
                      <a:lnTo>
                        <a:pt x="519797" y="0"/>
                      </a:lnTo>
                      <a:cubicBezTo>
                        <a:pt x="519797" y="0"/>
                        <a:pt x="530211" y="4279"/>
                        <a:pt x="539724" y="16070"/>
                      </a:cubicBezTo>
                      <a:cubicBezTo>
                        <a:pt x="548471" y="27531"/>
                        <a:pt x="548471" y="38774"/>
                        <a:pt x="548471" y="38774"/>
                      </a:cubicBezTo>
                      <a:lnTo>
                        <a:pt x="40381" y="193461"/>
                      </a:lnTo>
                      <a:lnTo>
                        <a:pt x="0" y="160014"/>
                      </a:lnTo>
                      <a:close/>
                    </a:path>
                  </a:pathLst>
                </a:custGeom>
                <a:gradFill>
                  <a:gsLst>
                    <a:gs pos="40000">
                      <a:srgbClr val="FFFFFF">
                        <a:alpha val="7000"/>
                      </a:srgbClr>
                    </a:gs>
                    <a:gs pos="100000">
                      <a:srgbClr val="FFFFFF"/>
                    </a:gs>
                  </a:gsLst>
                  <a:lin ang="15000000" scaled="0"/>
                </a:gradFill>
                <a:ln w="7600" cap="flat">
                  <a:noFill/>
                  <a:bevel/>
                </a:ln>
              </p:spPr>
            </p:sp>
          </p:grpSp>
          <p:grpSp>
            <p:nvGrpSpPr>
              <p:cNvPr id="330" name="Group 329"/>
              <p:cNvGrpSpPr/>
              <p:nvPr/>
            </p:nvGrpSpPr>
            <p:grpSpPr>
              <a:xfrm>
                <a:off x="1663332" y="2367756"/>
                <a:ext cx="491549" cy="485663"/>
                <a:chOff x="1663332" y="2367756"/>
                <a:chExt cx="491549" cy="485663"/>
              </a:xfrm>
            </p:grpSpPr>
            <p:grpSp>
              <p:nvGrpSpPr>
                <p:cNvPr id="331" name="Group 330"/>
                <p:cNvGrpSpPr/>
                <p:nvPr/>
              </p:nvGrpSpPr>
              <p:grpSpPr>
                <a:xfrm>
                  <a:off x="1663332" y="2367756"/>
                  <a:ext cx="491549" cy="485663"/>
                  <a:chOff x="1663332" y="2367756"/>
                  <a:chExt cx="491549" cy="485663"/>
                </a:xfrm>
              </p:grpSpPr>
              <p:sp>
                <p:nvSpPr>
                  <p:cNvPr id="341" name="Freeform 340"/>
                  <p:cNvSpPr/>
                  <p:nvPr/>
                </p:nvSpPr>
                <p:spPr>
                  <a:xfrm>
                    <a:off x="1663332" y="2367756"/>
                    <a:ext cx="491549" cy="485663"/>
                  </a:xfrm>
                  <a:custGeom>
                    <a:avLst/>
                    <a:gdLst/>
                    <a:ahLst/>
                    <a:cxnLst/>
                    <a:rect l="0" t="0" r="0" b="0"/>
                    <a:pathLst>
                      <a:path w="491549" h="485663">
                        <a:moveTo>
                          <a:pt x="0" y="242831"/>
                        </a:moveTo>
                        <a:cubicBezTo>
                          <a:pt x="0" y="108719"/>
                          <a:pt x="110037" y="0"/>
                          <a:pt x="245775" y="0"/>
                        </a:cubicBezTo>
                        <a:cubicBezTo>
                          <a:pt x="381512" y="0"/>
                          <a:pt x="491549" y="108719"/>
                          <a:pt x="491549" y="242831"/>
                        </a:cubicBezTo>
                        <a:cubicBezTo>
                          <a:pt x="491549" y="376943"/>
                          <a:pt x="381512" y="485663"/>
                          <a:pt x="245775" y="485663"/>
                        </a:cubicBezTo>
                        <a:cubicBezTo>
                          <a:pt x="110037" y="485663"/>
                          <a:pt x="0" y="376943"/>
                          <a:pt x="0" y="242831"/>
                        </a:cubicBezTo>
                        <a:close/>
                      </a:path>
                    </a:pathLst>
                  </a:custGeom>
                  <a:gradFill>
                    <a:gsLst>
                      <a:gs pos="100000">
                        <a:srgbClr val="00245F"/>
                      </a:gs>
                      <a:gs pos="70561">
                        <a:srgbClr val="00245F"/>
                      </a:gs>
                      <a:gs pos="0">
                        <a:srgbClr val="A0A0FF"/>
                      </a:gs>
                    </a:gsLst>
                    <a:path path="circle">
                      <a:fillToRect l="50000" t="50000" r="50000" b="50000"/>
                    </a:path>
                  </a:gradFill>
                  <a:ln w="7600" cap="flat">
                    <a:noFill/>
                    <a:bevel/>
                  </a:ln>
                </p:spPr>
              </p:sp>
            </p:grpSp>
            <p:sp>
              <p:nvSpPr>
                <p:cNvPr id="332" name="Freeform 331"/>
                <p:cNvSpPr/>
                <p:nvPr/>
              </p:nvSpPr>
              <p:spPr>
                <a:xfrm>
                  <a:off x="1798591" y="2386592"/>
                  <a:ext cx="216907" cy="443489"/>
                </a:xfrm>
                <a:custGeom>
                  <a:avLst/>
                  <a:gdLst/>
                  <a:ahLst/>
                  <a:cxnLst/>
                  <a:rect l="0" t="0" r="0" b="0"/>
                  <a:pathLst>
                    <a:path w="216907" h="443489" fill="none">
                      <a:moveTo>
                        <a:pt x="216907" y="0"/>
                      </a:moveTo>
                      <a:lnTo>
                        <a:pt x="0" y="443489"/>
                      </a:lnTo>
                    </a:path>
                  </a:pathLst>
                </a:custGeom>
                <a:gradFill>
                  <a:gsLst>
                    <a:gs pos="0">
                      <a:srgbClr val="DCE6F2"/>
                    </a:gs>
                    <a:gs pos="50000">
                      <a:srgbClr val="B9CDE5"/>
                    </a:gs>
                    <a:gs pos="100000">
                      <a:srgbClr val="95B3D7"/>
                    </a:gs>
                  </a:gsLst>
                  <a:lin ang="5400000" scaled="0"/>
                </a:gradFill>
                <a:ln w="7600" cap="flat">
                  <a:solidFill>
                    <a:srgbClr val="B9CDE5"/>
                  </a:solidFill>
                  <a:bevel/>
                </a:ln>
              </p:spPr>
            </p:sp>
            <p:sp>
              <p:nvSpPr>
                <p:cNvPr id="333" name="Freeform 332"/>
                <p:cNvSpPr/>
                <p:nvPr/>
              </p:nvSpPr>
              <p:spPr>
                <a:xfrm>
                  <a:off x="1729778" y="2443659"/>
                  <a:ext cx="367532" cy="386714"/>
                </a:xfrm>
                <a:custGeom>
                  <a:avLst/>
                  <a:gdLst/>
                  <a:ahLst/>
                  <a:cxnLst/>
                  <a:rect l="0" t="0" r="0" b="0"/>
                  <a:pathLst>
                    <a:path w="367532" h="386714" fill="none">
                      <a:moveTo>
                        <a:pt x="68812" y="386714"/>
                      </a:moveTo>
                      <a:cubicBezTo>
                        <a:pt x="68812" y="386714"/>
                        <a:pt x="-46648" y="290122"/>
                        <a:pt x="20807" y="124512"/>
                      </a:cubicBezTo>
                      <a:cubicBezTo>
                        <a:pt x="91924" y="-50089"/>
                        <a:pt x="367532" y="9275"/>
                        <a:pt x="367532" y="9275"/>
                      </a:cubicBezTo>
                    </a:path>
                  </a:pathLst>
                </a:custGeom>
                <a:gradFill>
                  <a:gsLst>
                    <a:gs pos="0">
                      <a:srgbClr val="DCE6F2"/>
                    </a:gs>
                    <a:gs pos="50000">
                      <a:srgbClr val="B9CDE5"/>
                    </a:gs>
                    <a:gs pos="100000">
                      <a:srgbClr val="95B3D7"/>
                    </a:gs>
                  </a:gsLst>
                  <a:lin ang="5400000" scaled="0"/>
                </a:gradFill>
                <a:ln w="7600" cap="flat">
                  <a:solidFill>
                    <a:srgbClr val="B9CDE5"/>
                  </a:solidFill>
                  <a:bevel/>
                </a:ln>
              </p:spPr>
            </p:sp>
            <p:sp>
              <p:nvSpPr>
                <p:cNvPr id="334" name="Freeform 333"/>
                <p:cNvSpPr/>
                <p:nvPr/>
              </p:nvSpPr>
              <p:spPr>
                <a:xfrm>
                  <a:off x="1803947" y="2371229"/>
                  <a:ext cx="257937" cy="469788"/>
                </a:xfrm>
                <a:custGeom>
                  <a:avLst/>
                  <a:gdLst/>
                  <a:ahLst/>
                  <a:cxnLst/>
                  <a:rect l="0" t="0" r="0" b="0"/>
                  <a:pathLst>
                    <a:path w="257937" h="469788" fill="none">
                      <a:moveTo>
                        <a:pt x="83535" y="0"/>
                      </a:moveTo>
                      <a:cubicBezTo>
                        <a:pt x="93312" y="9249"/>
                        <a:pt x="330666" y="135835"/>
                        <a:pt x="235938" y="336626"/>
                      </a:cubicBezTo>
                      <a:cubicBezTo>
                        <a:pt x="147974" y="523085"/>
                        <a:pt x="0" y="458848"/>
                        <a:pt x="0" y="458848"/>
                      </a:cubicBezTo>
                    </a:path>
                  </a:pathLst>
                </a:custGeom>
                <a:gradFill>
                  <a:gsLst>
                    <a:gs pos="0">
                      <a:srgbClr val="DCE6F2"/>
                    </a:gs>
                    <a:gs pos="50000">
                      <a:srgbClr val="B9CDE5"/>
                    </a:gs>
                    <a:gs pos="100000">
                      <a:srgbClr val="95B3D7"/>
                    </a:gs>
                  </a:gsLst>
                  <a:lin ang="5400000" scaled="0"/>
                </a:gradFill>
                <a:ln w="7600" cap="flat">
                  <a:solidFill>
                    <a:srgbClr val="B9CDE5"/>
                  </a:solidFill>
                  <a:bevel/>
                </a:ln>
              </p:spPr>
            </p:sp>
            <p:sp>
              <p:nvSpPr>
                <p:cNvPr id="335" name="Freeform 334"/>
                <p:cNvSpPr/>
                <p:nvPr/>
              </p:nvSpPr>
              <p:spPr>
                <a:xfrm>
                  <a:off x="1870605" y="2394876"/>
                  <a:ext cx="221543" cy="149457"/>
                </a:xfrm>
                <a:custGeom>
                  <a:avLst/>
                  <a:gdLst/>
                  <a:ahLst/>
                  <a:cxnLst/>
                  <a:rect l="0" t="0" r="0" b="0"/>
                  <a:pathLst>
                    <a:path w="221543" h="149457">
                      <a:moveTo>
                        <a:pt x="137630" y="14818"/>
                      </a:moveTo>
                      <a:cubicBezTo>
                        <a:pt x="137630" y="14818"/>
                        <a:pt x="31232" y="-21101"/>
                        <a:pt x="7088" y="18361"/>
                      </a:cubicBezTo>
                      <a:cubicBezTo>
                        <a:pt x="-16022" y="56137"/>
                        <a:pt x="17018" y="97699"/>
                        <a:pt x="77428" y="125651"/>
                      </a:cubicBezTo>
                      <a:cubicBezTo>
                        <a:pt x="168840" y="167950"/>
                        <a:pt x="205959" y="146296"/>
                        <a:pt x="217795" y="118664"/>
                      </a:cubicBezTo>
                      <a:cubicBezTo>
                        <a:pt x="243170" y="61860"/>
                        <a:pt x="132769" y="14818"/>
                        <a:pt x="137630" y="14818"/>
                      </a:cubicBezTo>
                      <a:close/>
                    </a:path>
                  </a:pathLst>
                </a:custGeom>
                <a:noFill/>
                <a:ln w="7600" cap="flat">
                  <a:solidFill>
                    <a:srgbClr val="B9CDE5"/>
                  </a:solidFill>
                  <a:bevel/>
                </a:ln>
              </p:spPr>
            </p:sp>
            <p:sp>
              <p:nvSpPr>
                <p:cNvPr id="336" name="Freeform 335"/>
                <p:cNvSpPr/>
                <p:nvPr/>
              </p:nvSpPr>
              <p:spPr>
                <a:xfrm>
                  <a:off x="1713194" y="2414122"/>
                  <a:ext cx="433091" cy="304647"/>
                </a:xfrm>
                <a:custGeom>
                  <a:avLst/>
                  <a:gdLst/>
                  <a:ahLst/>
                  <a:cxnLst/>
                  <a:rect l="0" t="0" r="0" b="0"/>
                  <a:pathLst>
                    <a:path w="433091" h="304647">
                      <a:moveTo>
                        <a:pt x="6663" y="41766"/>
                      </a:moveTo>
                      <a:cubicBezTo>
                        <a:pt x="-10355" y="74961"/>
                        <a:pt x="-7912" y="164118"/>
                        <a:pt x="166070" y="254938"/>
                      </a:cubicBezTo>
                      <a:cubicBezTo>
                        <a:pt x="334340" y="345759"/>
                        <a:pt x="416666" y="290127"/>
                        <a:pt x="433091" y="260151"/>
                      </a:cubicBezTo>
                      <a:cubicBezTo>
                        <a:pt x="433091" y="230170"/>
                        <a:pt x="433091" y="121937"/>
                        <a:pt x="278142" y="38660"/>
                      </a:cubicBezTo>
                      <a:cubicBezTo>
                        <a:pt x="154886" y="-26370"/>
                        <a:pt x="37478" y="0"/>
                        <a:pt x="6663" y="41766"/>
                      </a:cubicBezTo>
                      <a:close/>
                    </a:path>
                  </a:pathLst>
                </a:custGeom>
                <a:noFill/>
                <a:ln w="7600" cap="flat">
                  <a:solidFill>
                    <a:srgbClr val="B9CDE5"/>
                  </a:solidFill>
                  <a:bevel/>
                </a:ln>
              </p:spPr>
            </p:sp>
            <p:sp>
              <p:nvSpPr>
                <p:cNvPr id="337" name="Freeform 336"/>
                <p:cNvSpPr/>
                <p:nvPr/>
              </p:nvSpPr>
              <p:spPr>
                <a:xfrm>
                  <a:off x="1681541" y="2478818"/>
                  <a:ext cx="441004" cy="300961"/>
                </a:xfrm>
                <a:custGeom>
                  <a:avLst/>
                  <a:gdLst/>
                  <a:ahLst/>
                  <a:cxnLst/>
                  <a:rect l="0" t="0" r="0" b="0"/>
                  <a:pathLst>
                    <a:path w="441004" h="300961">
                      <a:moveTo>
                        <a:pt x="0" y="55688"/>
                      </a:moveTo>
                      <a:cubicBezTo>
                        <a:pt x="6940" y="-14196"/>
                        <a:pt x="154553" y="-19437"/>
                        <a:pt x="274887" y="43145"/>
                      </a:cubicBezTo>
                      <a:cubicBezTo>
                        <a:pt x="433841" y="125813"/>
                        <a:pt x="453145" y="201219"/>
                        <a:pt x="436482" y="257333"/>
                      </a:cubicBezTo>
                      <a:cubicBezTo>
                        <a:pt x="393087" y="345702"/>
                        <a:pt x="193162" y="275975"/>
                        <a:pt x="159883" y="254681"/>
                      </a:cubicBezTo>
                      <a:cubicBezTo>
                        <a:pt x="37285" y="176236"/>
                        <a:pt x="-7274" y="125570"/>
                        <a:pt x="0" y="55688"/>
                      </a:cubicBezTo>
                      <a:close/>
                    </a:path>
                  </a:pathLst>
                </a:custGeom>
                <a:noFill/>
                <a:ln w="7600" cap="flat">
                  <a:solidFill>
                    <a:srgbClr val="B9CDE5"/>
                  </a:solidFill>
                  <a:bevel/>
                </a:ln>
              </p:spPr>
            </p:sp>
            <p:sp>
              <p:nvSpPr>
                <p:cNvPr id="338" name="Freeform 337"/>
                <p:cNvSpPr/>
                <p:nvPr/>
              </p:nvSpPr>
              <p:spPr>
                <a:xfrm>
                  <a:off x="1669883" y="2576267"/>
                  <a:ext cx="390199" cy="259195"/>
                </a:xfrm>
                <a:custGeom>
                  <a:avLst/>
                  <a:gdLst/>
                  <a:ahLst/>
                  <a:cxnLst/>
                  <a:rect l="0" t="0" r="0" b="0"/>
                  <a:pathLst>
                    <a:path w="390199" h="259195">
                      <a:moveTo>
                        <a:pt x="147815" y="216022"/>
                      </a:moveTo>
                      <a:cubicBezTo>
                        <a:pt x="64936" y="169630"/>
                        <a:pt x="-24650" y="88784"/>
                        <a:pt x="5492" y="35295"/>
                      </a:cubicBezTo>
                      <a:cubicBezTo>
                        <a:pt x="35633" y="-18195"/>
                        <a:pt x="130022" y="-8194"/>
                        <a:pt x="237845" y="42282"/>
                      </a:cubicBezTo>
                      <a:cubicBezTo>
                        <a:pt x="345668" y="92758"/>
                        <a:pt x="412031" y="179224"/>
                        <a:pt x="383952" y="223010"/>
                      </a:cubicBezTo>
                      <a:cubicBezTo>
                        <a:pt x="329677" y="307649"/>
                        <a:pt x="147815" y="216022"/>
                        <a:pt x="147815" y="216022"/>
                      </a:cubicBezTo>
                      <a:close/>
                    </a:path>
                  </a:pathLst>
                </a:custGeom>
                <a:noFill/>
                <a:ln w="7600" cap="flat">
                  <a:solidFill>
                    <a:srgbClr val="B9CDE5"/>
                  </a:solidFill>
                  <a:bevel/>
                </a:ln>
              </p:spPr>
            </p:sp>
            <p:sp>
              <p:nvSpPr>
                <p:cNvPr id="339" name="Freeform 338"/>
                <p:cNvSpPr/>
                <p:nvPr/>
              </p:nvSpPr>
              <p:spPr>
                <a:xfrm>
                  <a:off x="1857069" y="2385745"/>
                  <a:ext cx="248615" cy="167719"/>
                </a:xfrm>
                <a:custGeom>
                  <a:avLst/>
                  <a:gdLst/>
                  <a:ahLst/>
                  <a:cxnLst/>
                  <a:rect l="0" t="0" r="0" b="0"/>
                  <a:pathLst>
                    <a:path w="248615" h="167719">
                      <a:moveTo>
                        <a:pt x="154448" y="16628"/>
                      </a:moveTo>
                      <a:cubicBezTo>
                        <a:pt x="154448" y="16628"/>
                        <a:pt x="35049" y="-23680"/>
                        <a:pt x="7954" y="20605"/>
                      </a:cubicBezTo>
                      <a:cubicBezTo>
                        <a:pt x="-17980" y="62997"/>
                        <a:pt x="19098" y="109637"/>
                        <a:pt x="86890" y="141004"/>
                      </a:cubicBezTo>
                      <a:cubicBezTo>
                        <a:pt x="189472" y="188471"/>
                        <a:pt x="231126" y="164171"/>
                        <a:pt x="244409" y="133163"/>
                      </a:cubicBezTo>
                      <a:cubicBezTo>
                        <a:pt x="272885" y="69419"/>
                        <a:pt x="148993" y="16628"/>
                        <a:pt x="154448" y="16628"/>
                      </a:cubicBezTo>
                      <a:close/>
                    </a:path>
                  </a:pathLst>
                </a:custGeom>
                <a:gradFill>
                  <a:gsLst>
                    <a:gs pos="0">
                      <a:srgbClr val="E0E0FF">
                        <a:alpha val="0"/>
                      </a:srgbClr>
                    </a:gs>
                    <a:gs pos="100000">
                      <a:srgbClr val="FFFFFF"/>
                    </a:gs>
                  </a:gsLst>
                  <a:lin ang="16500000" scaled="0"/>
                </a:gradFill>
                <a:ln w="7600" cap="flat">
                  <a:noFill/>
                  <a:bevel/>
                </a:ln>
              </p:spPr>
            </p:sp>
            <p:sp>
              <p:nvSpPr>
                <p:cNvPr id="340" name="Freeform 339"/>
                <p:cNvSpPr/>
                <p:nvPr/>
              </p:nvSpPr>
              <p:spPr>
                <a:xfrm>
                  <a:off x="1713616" y="2719752"/>
                  <a:ext cx="210716" cy="129393"/>
                </a:xfrm>
                <a:custGeom>
                  <a:avLst/>
                  <a:gdLst/>
                  <a:ahLst/>
                  <a:cxnLst/>
                  <a:rect l="0" t="0" r="0" b="0"/>
                  <a:pathLst>
                    <a:path w="210716" h="129393">
                      <a:moveTo>
                        <a:pt x="125141" y="27025"/>
                      </a:moveTo>
                      <a:cubicBezTo>
                        <a:pt x="125141" y="27025"/>
                        <a:pt x="34967" y="-16082"/>
                        <a:pt x="7873" y="6060"/>
                      </a:cubicBezTo>
                      <a:cubicBezTo>
                        <a:pt x="-18062" y="27257"/>
                        <a:pt x="21157" y="74480"/>
                        <a:pt x="84112" y="104215"/>
                      </a:cubicBezTo>
                      <a:cubicBezTo>
                        <a:pt x="150016" y="135345"/>
                        <a:pt x="210716" y="138838"/>
                        <a:pt x="210716" y="105643"/>
                      </a:cubicBezTo>
                      <a:cubicBezTo>
                        <a:pt x="210716" y="63220"/>
                        <a:pt x="117643" y="27025"/>
                        <a:pt x="125141" y="27025"/>
                      </a:cubicBezTo>
                      <a:close/>
                    </a:path>
                  </a:pathLst>
                </a:custGeom>
                <a:gradFill>
                  <a:gsLst>
                    <a:gs pos="0">
                      <a:srgbClr val="E0E0FF">
                        <a:alpha val="0"/>
                      </a:srgbClr>
                    </a:gs>
                    <a:gs pos="100000">
                      <a:srgbClr val="FFFFFF"/>
                    </a:gs>
                  </a:gsLst>
                  <a:lin ang="6300000" scaled="0"/>
                </a:gradFill>
                <a:ln w="7600" cap="flat">
                  <a:noFill/>
                  <a:bevel/>
                </a:ln>
              </p:spPr>
            </p:sp>
          </p:grpSp>
        </p:grpSp>
        <p:sp>
          <p:nvSpPr>
            <p:cNvPr id="264" name="ConnectLine"/>
            <p:cNvSpPr/>
            <p:nvPr/>
          </p:nvSpPr>
          <p:spPr>
            <a:xfrm>
              <a:off x="5544477" y="1581054"/>
              <a:ext cx="0" cy="0"/>
            </a:xfrm>
            <a:custGeom>
              <a:avLst/>
              <a:gdLst/>
              <a:ahLst/>
              <a:cxnLst/>
              <a:rect l="0" t="0" r="0" b="0"/>
              <a:pathLst>
                <a:path fill="none">
                  <a:moveTo>
                    <a:pt x="0" y="0"/>
                  </a:moveTo>
                  <a:lnTo>
                    <a:pt x="0" y="0"/>
                  </a:lnTo>
                </a:path>
              </a:pathLst>
            </a:custGeom>
            <a:solidFill>
              <a:srgbClr val="FFFFFF"/>
            </a:solidFill>
            <a:ln w="7600" cap="flat">
              <a:solidFill>
                <a:srgbClr val="545454"/>
              </a:solidFill>
              <a:bevel/>
              <a:tailEnd type="triangle" w="med" len="med"/>
            </a:ln>
          </p:spPr>
        </p:sp>
        <p:sp>
          <p:nvSpPr>
            <p:cNvPr id="265" name="ConnectLine"/>
            <p:cNvSpPr/>
            <p:nvPr/>
          </p:nvSpPr>
          <p:spPr>
            <a:xfrm>
              <a:off x="1327399" y="3193098"/>
              <a:ext cx="0" cy="600362"/>
            </a:xfrm>
            <a:custGeom>
              <a:avLst/>
              <a:gdLst/>
              <a:ahLst/>
              <a:cxnLst/>
              <a:rect l="0" t="0" r="0" b="0"/>
              <a:pathLst>
                <a:path h="660725" fill="none">
                  <a:moveTo>
                    <a:pt x="0" y="0"/>
                  </a:moveTo>
                  <a:lnTo>
                    <a:pt x="0" y="-660725"/>
                  </a:lnTo>
                </a:path>
              </a:pathLst>
            </a:custGeom>
            <a:solidFill>
              <a:srgbClr val="FFFFFF"/>
            </a:solidFill>
            <a:ln w="7600" cap="flat">
              <a:solidFill>
                <a:srgbClr val="545454"/>
              </a:solidFill>
              <a:bevel/>
              <a:tailEnd type="triangle" w="med" len="med"/>
            </a:ln>
          </p:spPr>
        </p:sp>
        <p:sp>
          <p:nvSpPr>
            <p:cNvPr id="266" name="ConnectLine"/>
            <p:cNvSpPr/>
            <p:nvPr/>
          </p:nvSpPr>
          <p:spPr>
            <a:xfrm>
              <a:off x="1647198" y="2098980"/>
              <a:ext cx="751440" cy="483397"/>
            </a:xfrm>
            <a:custGeom>
              <a:avLst/>
              <a:gdLst/>
              <a:ahLst/>
              <a:cxnLst/>
              <a:rect l="0" t="0" r="0" b="0"/>
              <a:pathLst>
                <a:path w="926288" h="532000" fill="none">
                  <a:moveTo>
                    <a:pt x="0" y="0"/>
                  </a:moveTo>
                  <a:cubicBezTo>
                    <a:pt x="683088" y="0"/>
                    <a:pt x="683088" y="532000"/>
                    <a:pt x="926288" y="532000"/>
                  </a:cubicBezTo>
                </a:path>
              </a:pathLst>
            </a:custGeom>
            <a:solidFill>
              <a:srgbClr val="FFFFFF"/>
            </a:solidFill>
            <a:ln w="7600" cap="flat">
              <a:solidFill>
                <a:srgbClr val="545454"/>
              </a:solidFill>
              <a:bevel/>
              <a:tailEnd type="triangle" w="med" len="med"/>
            </a:ln>
          </p:spPr>
        </p:sp>
        <p:sp>
          <p:nvSpPr>
            <p:cNvPr id="267" name="ConnectLine"/>
            <p:cNvSpPr/>
            <p:nvPr/>
          </p:nvSpPr>
          <p:spPr>
            <a:xfrm>
              <a:off x="1327399" y="2098980"/>
              <a:ext cx="0" cy="0"/>
            </a:xfrm>
            <a:custGeom>
              <a:avLst/>
              <a:gdLst/>
              <a:ahLst/>
              <a:cxnLst/>
              <a:rect l="0" t="0" r="0" b="0"/>
              <a:pathLst>
                <a:path fill="none">
                  <a:moveTo>
                    <a:pt x="0" y="0"/>
                  </a:moveTo>
                  <a:lnTo>
                    <a:pt x="0" y="0"/>
                  </a:lnTo>
                </a:path>
              </a:pathLst>
            </a:custGeom>
            <a:solidFill>
              <a:srgbClr val="FFFFFF"/>
            </a:solidFill>
            <a:ln w="7600" cap="flat">
              <a:solidFill>
                <a:srgbClr val="545454"/>
              </a:solidFill>
              <a:bevel/>
              <a:tailEnd type="triangle" w="med" len="med"/>
            </a:ln>
          </p:spPr>
        </p:sp>
        <p:sp>
          <p:nvSpPr>
            <p:cNvPr id="268" name="ConnectLine"/>
            <p:cNvSpPr/>
            <p:nvPr/>
          </p:nvSpPr>
          <p:spPr>
            <a:xfrm>
              <a:off x="3103961" y="2582377"/>
              <a:ext cx="1027156" cy="714522"/>
            </a:xfrm>
            <a:custGeom>
              <a:avLst/>
              <a:gdLst/>
              <a:ahLst/>
              <a:cxnLst/>
              <a:rect l="0" t="0" r="0" b="0"/>
              <a:pathLst>
                <a:path w="1266159" h="786363" fill="none">
                  <a:moveTo>
                    <a:pt x="0" y="0"/>
                  </a:moveTo>
                  <a:cubicBezTo>
                    <a:pt x="1022959" y="0"/>
                    <a:pt x="1022959" y="786363"/>
                    <a:pt x="1266159" y="786363"/>
                  </a:cubicBezTo>
                </a:path>
              </a:pathLst>
            </a:custGeom>
            <a:solidFill>
              <a:srgbClr val="FFFFFF"/>
            </a:solidFill>
            <a:ln w="7600" cap="flat">
              <a:solidFill>
                <a:srgbClr val="545454"/>
              </a:solidFill>
              <a:bevel/>
              <a:tailEnd type="triangle" w="med" len="med"/>
            </a:ln>
          </p:spPr>
        </p:sp>
        <p:grpSp>
          <p:nvGrpSpPr>
            <p:cNvPr id="269" name="Laptop computer 2"/>
            <p:cNvGrpSpPr/>
            <p:nvPr/>
          </p:nvGrpSpPr>
          <p:grpSpPr>
            <a:xfrm>
              <a:off x="5425854" y="4166799"/>
              <a:ext cx="1085112" cy="890832"/>
              <a:chOff x="6688363" y="4585744"/>
              <a:chExt cx="1337600" cy="980400"/>
            </a:xfrm>
          </p:grpSpPr>
          <p:sp>
            <p:nvSpPr>
              <p:cNvPr id="289" name="Freeform 288"/>
              <p:cNvSpPr/>
              <p:nvPr/>
            </p:nvSpPr>
            <p:spPr>
              <a:xfrm>
                <a:off x="7123613" y="4585878"/>
                <a:ext cx="902690" cy="702135"/>
              </a:xfrm>
              <a:custGeom>
                <a:avLst/>
                <a:gdLst/>
                <a:ahLst/>
                <a:cxnLst/>
                <a:rect l="0" t="0" r="0" b="0"/>
                <a:pathLst>
                  <a:path w="902690" h="702135">
                    <a:moveTo>
                      <a:pt x="51200" y="600862"/>
                    </a:moveTo>
                    <a:lnTo>
                      <a:pt x="661061" y="702135"/>
                    </a:lnTo>
                    <a:lnTo>
                      <a:pt x="671785" y="680238"/>
                    </a:lnTo>
                    <a:lnTo>
                      <a:pt x="756064" y="687144"/>
                    </a:lnTo>
                    <a:lnTo>
                      <a:pt x="902690" y="26266"/>
                    </a:lnTo>
                    <a:cubicBezTo>
                      <a:pt x="902690" y="26266"/>
                      <a:pt x="901710" y="13708"/>
                      <a:pt x="890028" y="12428"/>
                    </a:cubicBezTo>
                    <a:cubicBezTo>
                      <a:pt x="878355" y="11147"/>
                      <a:pt x="192956" y="2017"/>
                      <a:pt x="179914" y="0"/>
                    </a:cubicBezTo>
                    <a:cubicBezTo>
                      <a:pt x="166871" y="0"/>
                      <a:pt x="158462" y="19337"/>
                      <a:pt x="158462" y="19337"/>
                    </a:cubicBezTo>
                    <a:lnTo>
                      <a:pt x="0" y="567535"/>
                    </a:lnTo>
                    <a:lnTo>
                      <a:pt x="8959" y="576433"/>
                    </a:lnTo>
                    <a:lnTo>
                      <a:pt x="54125" y="581354"/>
                    </a:lnTo>
                    <a:lnTo>
                      <a:pt x="51200" y="600862"/>
                    </a:lnTo>
                    <a:close/>
                  </a:path>
                </a:pathLst>
              </a:custGeom>
              <a:solidFill>
                <a:srgbClr val="595959"/>
              </a:solidFill>
              <a:ln w="7600" cap="flat">
                <a:noFill/>
                <a:miter lim="800000"/>
              </a:ln>
            </p:spPr>
          </p:sp>
          <p:sp>
            <p:nvSpPr>
              <p:cNvPr id="290" name="Freeform 289"/>
              <p:cNvSpPr/>
              <p:nvPr/>
            </p:nvSpPr>
            <p:spPr>
              <a:xfrm>
                <a:off x="6688721" y="5199645"/>
                <a:ext cx="1167048" cy="357528"/>
              </a:xfrm>
              <a:custGeom>
                <a:avLst/>
                <a:gdLst/>
                <a:ahLst/>
                <a:cxnLst/>
                <a:rect l="0" t="0" r="0" b="0"/>
                <a:pathLst>
                  <a:path w="1167048" h="357528">
                    <a:moveTo>
                      <a:pt x="418119" y="0"/>
                    </a:moveTo>
                    <a:lnTo>
                      <a:pt x="394073" y="5028"/>
                    </a:lnTo>
                    <a:lnTo>
                      <a:pt x="49740" y="113079"/>
                    </a:lnTo>
                    <a:lnTo>
                      <a:pt x="6313" y="128240"/>
                    </a:lnTo>
                    <a:cubicBezTo>
                      <a:pt x="6313" y="128240"/>
                      <a:pt x="-6683" y="142849"/>
                      <a:pt x="4816" y="156879"/>
                    </a:cubicBezTo>
                    <a:cubicBezTo>
                      <a:pt x="16314" y="170910"/>
                      <a:pt x="55758" y="195860"/>
                      <a:pt x="65471" y="199093"/>
                    </a:cubicBezTo>
                    <a:cubicBezTo>
                      <a:pt x="75186" y="202326"/>
                      <a:pt x="774402" y="355083"/>
                      <a:pt x="774402" y="355083"/>
                    </a:cubicBezTo>
                    <a:cubicBezTo>
                      <a:pt x="774402" y="355083"/>
                      <a:pt x="825649" y="364824"/>
                      <a:pt x="859879" y="345561"/>
                    </a:cubicBezTo>
                    <a:cubicBezTo>
                      <a:pt x="894102" y="326296"/>
                      <a:pt x="1155876" y="153392"/>
                      <a:pt x="1163940" y="134979"/>
                    </a:cubicBezTo>
                    <a:cubicBezTo>
                      <a:pt x="1171844" y="116567"/>
                      <a:pt x="1165164" y="89672"/>
                      <a:pt x="1141406" y="84439"/>
                    </a:cubicBezTo>
                    <a:cubicBezTo>
                      <a:pt x="1118264" y="79206"/>
                      <a:pt x="418119" y="0"/>
                      <a:pt x="418119" y="0"/>
                    </a:cubicBezTo>
                    <a:close/>
                  </a:path>
                </a:pathLst>
              </a:custGeom>
              <a:gradFill>
                <a:gsLst>
                  <a:gs pos="0">
                    <a:srgbClr val="BFBFBF"/>
                  </a:gs>
                  <a:gs pos="50000">
                    <a:srgbClr val="D8D8D8"/>
                  </a:gs>
                  <a:gs pos="100000">
                    <a:srgbClr val="BFBFBF"/>
                  </a:gs>
                </a:gsLst>
                <a:lin ang="0" scaled="0"/>
              </a:gradFill>
              <a:ln w="7600" cap="flat">
                <a:noFill/>
                <a:miter lim="800000"/>
              </a:ln>
            </p:spPr>
          </p:sp>
          <p:sp>
            <p:nvSpPr>
              <p:cNvPr id="291" name="Freeform 290"/>
              <p:cNvSpPr/>
              <p:nvPr/>
            </p:nvSpPr>
            <p:spPr>
              <a:xfrm>
                <a:off x="7127028" y="4591862"/>
                <a:ext cx="885841" cy="684941"/>
              </a:xfrm>
              <a:custGeom>
                <a:avLst/>
                <a:gdLst/>
                <a:ahLst/>
                <a:cxnLst/>
                <a:rect l="0" t="0" r="0" b="0"/>
                <a:pathLst>
                  <a:path w="885841" h="684941">
                    <a:moveTo>
                      <a:pt x="54678" y="586091"/>
                    </a:moveTo>
                    <a:lnTo>
                      <a:pt x="650672" y="684941"/>
                    </a:lnTo>
                    <a:lnTo>
                      <a:pt x="661153" y="663584"/>
                    </a:lnTo>
                    <a:lnTo>
                      <a:pt x="743513" y="670323"/>
                    </a:lnTo>
                    <a:lnTo>
                      <a:pt x="885841" y="25130"/>
                    </a:lnTo>
                    <a:cubicBezTo>
                      <a:pt x="885841" y="25130"/>
                      <a:pt x="882998" y="12419"/>
                      <a:pt x="874433" y="11620"/>
                    </a:cubicBezTo>
                    <a:cubicBezTo>
                      <a:pt x="865876" y="10820"/>
                      <a:pt x="180464" y="0"/>
                      <a:pt x="180464" y="0"/>
                    </a:cubicBezTo>
                    <a:cubicBezTo>
                      <a:pt x="180464" y="0"/>
                      <a:pt x="164611" y="0"/>
                      <a:pt x="159500" y="18365"/>
                    </a:cubicBezTo>
                    <a:cubicBezTo>
                      <a:pt x="154390" y="36859"/>
                      <a:pt x="0" y="560843"/>
                      <a:pt x="0" y="560843"/>
                    </a:cubicBezTo>
                    <a:lnTo>
                      <a:pt x="57536" y="567045"/>
                    </a:lnTo>
                    <a:lnTo>
                      <a:pt x="54678" y="586091"/>
                    </a:lnTo>
                    <a:close/>
                  </a:path>
                </a:pathLst>
              </a:custGeom>
              <a:gradFill>
                <a:gsLst>
                  <a:gs pos="0">
                    <a:srgbClr val="BFBFBF"/>
                  </a:gs>
                  <a:gs pos="100000">
                    <a:srgbClr val="A5A5A5"/>
                  </a:gs>
                </a:gsLst>
                <a:lin ang="5400000" scaled="0"/>
              </a:gradFill>
              <a:ln w="7600" cap="flat">
                <a:noFill/>
                <a:miter lim="800000"/>
              </a:ln>
            </p:spPr>
          </p:sp>
          <p:sp>
            <p:nvSpPr>
              <p:cNvPr id="292" name="Freeform 291"/>
              <p:cNvSpPr/>
              <p:nvPr/>
            </p:nvSpPr>
            <p:spPr>
              <a:xfrm>
                <a:off x="6690298" y="5173420"/>
                <a:ext cx="1182142" cy="392603"/>
              </a:xfrm>
              <a:custGeom>
                <a:avLst/>
                <a:gdLst/>
                <a:ahLst/>
                <a:cxnLst/>
                <a:rect l="0" t="0" r="0" b="0"/>
                <a:pathLst>
                  <a:path w="1182142" h="392603">
                    <a:moveTo>
                      <a:pt x="496573" y="1988"/>
                    </a:moveTo>
                    <a:lnTo>
                      <a:pt x="930894" y="71789"/>
                    </a:lnTo>
                    <a:lnTo>
                      <a:pt x="938509" y="53781"/>
                    </a:lnTo>
                    <a:lnTo>
                      <a:pt x="983326" y="59514"/>
                    </a:lnTo>
                    <a:lnTo>
                      <a:pt x="986845" y="84609"/>
                    </a:lnTo>
                    <a:lnTo>
                      <a:pt x="1081009" y="101062"/>
                    </a:lnTo>
                    <a:lnTo>
                      <a:pt x="1088320" y="80446"/>
                    </a:lnTo>
                    <a:lnTo>
                      <a:pt x="1098952" y="81942"/>
                    </a:lnTo>
                    <a:lnTo>
                      <a:pt x="1106925" y="98388"/>
                    </a:lnTo>
                    <a:lnTo>
                      <a:pt x="1174451" y="111086"/>
                    </a:lnTo>
                    <a:cubicBezTo>
                      <a:pt x="1174451" y="111086"/>
                      <a:pt x="1183662" y="145892"/>
                      <a:pt x="1182142" y="164579"/>
                    </a:cubicBezTo>
                    <a:cubicBezTo>
                      <a:pt x="1179832" y="183266"/>
                      <a:pt x="1163780" y="194903"/>
                      <a:pt x="1163780" y="194903"/>
                    </a:cubicBezTo>
                    <a:cubicBezTo>
                      <a:pt x="1163780" y="194903"/>
                      <a:pt x="886152" y="372219"/>
                      <a:pt x="867282" y="381899"/>
                    </a:cubicBezTo>
                    <a:cubicBezTo>
                      <a:pt x="848411" y="391581"/>
                      <a:pt x="813588" y="394492"/>
                      <a:pt x="798798" y="391151"/>
                    </a:cubicBezTo>
                    <a:cubicBezTo>
                      <a:pt x="784008" y="388560"/>
                      <a:pt x="88168" y="235406"/>
                      <a:pt x="61645" y="230280"/>
                    </a:cubicBezTo>
                    <a:cubicBezTo>
                      <a:pt x="35122" y="225155"/>
                      <a:pt x="0" y="189378"/>
                      <a:pt x="0" y="189378"/>
                    </a:cubicBezTo>
                    <a:lnTo>
                      <a:pt x="0" y="174775"/>
                    </a:lnTo>
                    <a:cubicBezTo>
                      <a:pt x="0" y="174775"/>
                      <a:pt x="46537" y="205958"/>
                      <a:pt x="69133" y="213433"/>
                    </a:cubicBezTo>
                    <a:cubicBezTo>
                      <a:pt x="91728" y="220908"/>
                      <a:pt x="461468" y="301034"/>
                      <a:pt x="461468" y="301034"/>
                    </a:cubicBezTo>
                    <a:lnTo>
                      <a:pt x="474948" y="311704"/>
                    </a:lnTo>
                    <a:lnTo>
                      <a:pt x="575277" y="333044"/>
                    </a:lnTo>
                    <a:lnTo>
                      <a:pt x="585758" y="326306"/>
                    </a:lnTo>
                    <a:lnTo>
                      <a:pt x="587257" y="311144"/>
                    </a:lnTo>
                    <a:lnTo>
                      <a:pt x="621699" y="317882"/>
                    </a:lnTo>
                    <a:lnTo>
                      <a:pt x="620666" y="335234"/>
                    </a:lnTo>
                    <a:lnTo>
                      <a:pt x="734007" y="359998"/>
                    </a:lnTo>
                    <a:lnTo>
                      <a:pt x="737002" y="343151"/>
                    </a:lnTo>
                    <a:lnTo>
                      <a:pt x="822358" y="363366"/>
                    </a:lnTo>
                    <a:cubicBezTo>
                      <a:pt x="822358" y="363366"/>
                      <a:pt x="836676" y="354050"/>
                      <a:pt x="840826" y="346492"/>
                    </a:cubicBezTo>
                    <a:cubicBezTo>
                      <a:pt x="844976" y="338934"/>
                      <a:pt x="840324" y="333044"/>
                      <a:pt x="840324" y="333044"/>
                    </a:cubicBezTo>
                    <a:lnTo>
                      <a:pt x="1142820" y="159525"/>
                    </a:lnTo>
                    <a:lnTo>
                      <a:pt x="1127840" y="149417"/>
                    </a:lnTo>
                    <a:lnTo>
                      <a:pt x="1126343" y="129201"/>
                    </a:lnTo>
                    <a:lnTo>
                      <a:pt x="1105382" y="129201"/>
                    </a:lnTo>
                    <a:lnTo>
                      <a:pt x="1106879" y="144363"/>
                    </a:lnTo>
                    <a:lnTo>
                      <a:pt x="1082916" y="146047"/>
                    </a:lnTo>
                    <a:lnTo>
                      <a:pt x="1081419" y="115724"/>
                    </a:lnTo>
                    <a:lnTo>
                      <a:pt x="985583" y="100562"/>
                    </a:lnTo>
                    <a:lnTo>
                      <a:pt x="982931" y="128081"/>
                    </a:lnTo>
                    <a:lnTo>
                      <a:pt x="426522" y="35763"/>
                    </a:lnTo>
                    <a:lnTo>
                      <a:pt x="431074" y="0"/>
                    </a:lnTo>
                    <a:lnTo>
                      <a:pt x="496573" y="1988"/>
                    </a:lnTo>
                    <a:close/>
                  </a:path>
                </a:pathLst>
              </a:custGeom>
              <a:gradFill>
                <a:gsLst>
                  <a:gs pos="0">
                    <a:srgbClr val="000000"/>
                  </a:gs>
                  <a:gs pos="50000">
                    <a:srgbClr val="3F3F3F"/>
                  </a:gs>
                  <a:gs pos="100000">
                    <a:srgbClr val="000000"/>
                  </a:gs>
                </a:gsLst>
                <a:lin ang="0" scaled="0"/>
              </a:gradFill>
              <a:ln w="7600" cap="flat">
                <a:noFill/>
                <a:miter lim="800000"/>
              </a:ln>
            </p:spPr>
          </p:sp>
          <p:sp>
            <p:nvSpPr>
              <p:cNvPr id="293" name="Freeform 292"/>
              <p:cNvSpPr/>
              <p:nvPr/>
            </p:nvSpPr>
            <p:spPr>
              <a:xfrm>
                <a:off x="7034110" y="5332216"/>
                <a:ext cx="254611" cy="70619"/>
              </a:xfrm>
              <a:custGeom>
                <a:avLst/>
                <a:gdLst/>
                <a:ahLst/>
                <a:cxnLst/>
                <a:rect l="0" t="0" r="0" b="0"/>
                <a:pathLst>
                  <a:path w="254611" h="70619">
                    <a:moveTo>
                      <a:pt x="75467" y="0"/>
                    </a:moveTo>
                    <a:lnTo>
                      <a:pt x="254611" y="30945"/>
                    </a:lnTo>
                    <a:lnTo>
                      <a:pt x="181261" y="70619"/>
                    </a:lnTo>
                    <a:lnTo>
                      <a:pt x="0" y="34913"/>
                    </a:lnTo>
                    <a:lnTo>
                      <a:pt x="75467" y="0"/>
                    </a:lnTo>
                    <a:close/>
                  </a:path>
                </a:pathLst>
              </a:custGeom>
              <a:solidFill>
                <a:srgbClr val="F2F2F2"/>
              </a:solidFill>
              <a:ln w="7600" cap="flat">
                <a:noFill/>
                <a:miter lim="800000"/>
              </a:ln>
            </p:spPr>
          </p:sp>
          <p:sp>
            <p:nvSpPr>
              <p:cNvPr id="294" name="Freeform 293"/>
              <p:cNvSpPr/>
              <p:nvPr/>
            </p:nvSpPr>
            <p:spPr>
              <a:xfrm>
                <a:off x="7160843" y="4644013"/>
                <a:ext cx="809149" cy="558413"/>
              </a:xfrm>
              <a:custGeom>
                <a:avLst/>
                <a:gdLst/>
                <a:ahLst/>
                <a:cxnLst/>
                <a:rect l="0" t="0" r="0" b="0"/>
                <a:pathLst>
                  <a:path w="809149" h="558413">
                    <a:moveTo>
                      <a:pt x="0" y="470598"/>
                    </a:moveTo>
                    <a:lnTo>
                      <a:pt x="142106" y="0"/>
                    </a:lnTo>
                    <a:lnTo>
                      <a:pt x="809149" y="23760"/>
                    </a:lnTo>
                    <a:lnTo>
                      <a:pt x="682509" y="558413"/>
                    </a:lnTo>
                    <a:lnTo>
                      <a:pt x="0" y="470598"/>
                    </a:lnTo>
                    <a:close/>
                  </a:path>
                </a:pathLst>
              </a:custGeom>
              <a:solidFill>
                <a:srgbClr val="7F7F7F"/>
              </a:solidFill>
              <a:ln w="7600" cap="flat">
                <a:noFill/>
                <a:miter lim="800000"/>
              </a:ln>
            </p:spPr>
          </p:sp>
          <p:sp>
            <p:nvSpPr>
              <p:cNvPr id="295" name="Freeform 294"/>
              <p:cNvSpPr/>
              <p:nvPr/>
            </p:nvSpPr>
            <p:spPr>
              <a:xfrm>
                <a:off x="7192206" y="5193115"/>
                <a:ext cx="434428" cy="84232"/>
              </a:xfrm>
              <a:custGeom>
                <a:avLst/>
                <a:gdLst/>
                <a:ahLst/>
                <a:cxnLst/>
                <a:rect l="0" t="0" r="0" b="0"/>
                <a:pathLst>
                  <a:path w="434428" h="84232">
                    <a:moveTo>
                      <a:pt x="0" y="15162"/>
                    </a:moveTo>
                    <a:lnTo>
                      <a:pt x="434428" y="84232"/>
                    </a:lnTo>
                    <a:lnTo>
                      <a:pt x="434428" y="67386"/>
                    </a:lnTo>
                    <a:lnTo>
                      <a:pt x="1497" y="0"/>
                    </a:lnTo>
                    <a:lnTo>
                      <a:pt x="0" y="15162"/>
                    </a:lnTo>
                    <a:close/>
                  </a:path>
                </a:pathLst>
              </a:custGeom>
              <a:gradFill>
                <a:gsLst>
                  <a:gs pos="0">
                    <a:srgbClr val="595959"/>
                  </a:gs>
                  <a:gs pos="100000">
                    <a:srgbClr val="7F7F7F"/>
                  </a:gs>
                </a:gsLst>
                <a:lin ang="0" scaled="0"/>
              </a:gradFill>
              <a:ln w="7600" cap="flat">
                <a:noFill/>
                <a:miter lim="800000"/>
              </a:ln>
            </p:spPr>
          </p:sp>
          <p:sp>
            <p:nvSpPr>
              <p:cNvPr id="296" name="Freeform 295"/>
              <p:cNvSpPr/>
              <p:nvPr/>
            </p:nvSpPr>
            <p:spPr>
              <a:xfrm>
                <a:off x="7700667" y="5206409"/>
                <a:ext cx="71000" cy="29795"/>
              </a:xfrm>
              <a:custGeom>
                <a:avLst/>
                <a:gdLst/>
                <a:ahLst/>
                <a:cxnLst/>
                <a:rect l="0" t="0" r="0" b="0"/>
                <a:pathLst>
                  <a:path w="71000" h="29795">
                    <a:moveTo>
                      <a:pt x="3386" y="0"/>
                    </a:moveTo>
                    <a:lnTo>
                      <a:pt x="71000" y="10277"/>
                    </a:lnTo>
                    <a:lnTo>
                      <a:pt x="66629" y="29795"/>
                    </a:lnTo>
                    <a:lnTo>
                      <a:pt x="0" y="18445"/>
                    </a:lnTo>
                    <a:lnTo>
                      <a:pt x="3386" y="0"/>
                    </a:lnTo>
                    <a:close/>
                  </a:path>
                </a:pathLst>
              </a:custGeom>
              <a:solidFill>
                <a:srgbClr val="D8D8D8"/>
              </a:solidFill>
              <a:ln w="7600" cap="flat">
                <a:noFill/>
                <a:miter lim="800000"/>
              </a:ln>
            </p:spPr>
          </p:sp>
          <p:sp>
            <p:nvSpPr>
              <p:cNvPr id="297" name="Freeform 296"/>
              <p:cNvSpPr/>
              <p:nvPr/>
            </p:nvSpPr>
            <p:spPr>
              <a:xfrm>
                <a:off x="7632426" y="5234925"/>
                <a:ext cx="32060" cy="17035"/>
              </a:xfrm>
              <a:custGeom>
                <a:avLst/>
                <a:gdLst/>
                <a:ahLst/>
                <a:cxnLst/>
                <a:rect l="0" t="0" r="0" b="0"/>
                <a:pathLst>
                  <a:path w="32060" h="17035">
                    <a:moveTo>
                      <a:pt x="3102" y="0"/>
                    </a:moveTo>
                    <a:lnTo>
                      <a:pt x="0" y="11462"/>
                    </a:lnTo>
                    <a:lnTo>
                      <a:pt x="30797" y="17035"/>
                    </a:lnTo>
                    <a:lnTo>
                      <a:pt x="32060" y="3386"/>
                    </a:lnTo>
                    <a:lnTo>
                      <a:pt x="3102" y="0"/>
                    </a:lnTo>
                    <a:close/>
                  </a:path>
                </a:pathLst>
              </a:custGeom>
              <a:solidFill>
                <a:srgbClr val="A5A5A5"/>
              </a:solidFill>
              <a:ln w="7600" cap="flat">
                <a:noFill/>
                <a:miter lim="800000"/>
              </a:ln>
            </p:spPr>
          </p:sp>
          <p:sp>
            <p:nvSpPr>
              <p:cNvPr id="298" name="Freeform 297"/>
              <p:cNvSpPr/>
              <p:nvPr/>
            </p:nvSpPr>
            <p:spPr>
              <a:xfrm>
                <a:off x="6702027" y="5342229"/>
                <a:ext cx="812128" cy="187817"/>
              </a:xfrm>
              <a:custGeom>
                <a:avLst/>
                <a:gdLst/>
                <a:ahLst/>
                <a:cxnLst/>
                <a:rect l="0" t="0" r="0" b="0"/>
                <a:pathLst>
                  <a:path w="812128" h="187817">
                    <a:moveTo>
                      <a:pt x="0" y="0"/>
                    </a:moveTo>
                    <a:lnTo>
                      <a:pt x="809134" y="174340"/>
                    </a:lnTo>
                    <a:lnTo>
                      <a:pt x="812128" y="187817"/>
                    </a:lnTo>
                    <a:lnTo>
                      <a:pt x="11783" y="12151"/>
                    </a:lnTo>
                    <a:lnTo>
                      <a:pt x="0" y="0"/>
                    </a:lnTo>
                    <a:close/>
                  </a:path>
                </a:pathLst>
              </a:custGeom>
              <a:solidFill>
                <a:srgbClr val="7F7F7F"/>
              </a:solidFill>
              <a:ln w="7600" cap="flat">
                <a:noFill/>
                <a:miter lim="800000"/>
              </a:ln>
            </p:spPr>
          </p:sp>
          <p:sp>
            <p:nvSpPr>
              <p:cNvPr id="299" name="Freeform 298"/>
              <p:cNvSpPr/>
              <p:nvPr/>
            </p:nvSpPr>
            <p:spPr>
              <a:xfrm>
                <a:off x="7439171" y="4594613"/>
                <a:ext cx="37506" cy="14792"/>
              </a:xfrm>
              <a:custGeom>
                <a:avLst/>
                <a:gdLst/>
                <a:ahLst/>
                <a:cxnLst/>
                <a:rect l="0" t="0" r="0" b="0"/>
                <a:pathLst>
                  <a:path w="37506" h="14792">
                    <a:moveTo>
                      <a:pt x="405" y="0"/>
                    </a:moveTo>
                    <a:lnTo>
                      <a:pt x="4632" y="13735"/>
                    </a:lnTo>
                    <a:lnTo>
                      <a:pt x="33746" y="14792"/>
                    </a:lnTo>
                    <a:lnTo>
                      <a:pt x="37506" y="528"/>
                    </a:lnTo>
                    <a:lnTo>
                      <a:pt x="405" y="0"/>
                    </a:lnTo>
                    <a:close/>
                  </a:path>
                </a:pathLst>
              </a:custGeom>
              <a:solidFill>
                <a:srgbClr val="262626"/>
              </a:solidFill>
              <a:ln w="7600" cap="flat">
                <a:noFill/>
                <a:miter lim="800000"/>
              </a:ln>
            </p:spPr>
          </p:sp>
          <p:sp>
            <p:nvSpPr>
              <p:cNvPr id="300" name="Freeform 299"/>
              <p:cNvSpPr/>
              <p:nvPr/>
            </p:nvSpPr>
            <p:spPr>
              <a:xfrm>
                <a:off x="7784348" y="4600949"/>
                <a:ext cx="33112" cy="14792"/>
              </a:xfrm>
              <a:custGeom>
                <a:avLst/>
                <a:gdLst/>
                <a:ahLst/>
                <a:cxnLst/>
                <a:rect l="0" t="0" r="0" b="0"/>
                <a:pathLst>
                  <a:path w="33112" h="14792">
                    <a:moveTo>
                      <a:pt x="395" y="0"/>
                    </a:moveTo>
                    <a:lnTo>
                      <a:pt x="5091" y="14792"/>
                    </a:lnTo>
                    <a:lnTo>
                      <a:pt x="30449" y="14792"/>
                    </a:lnTo>
                    <a:lnTo>
                      <a:pt x="32797" y="528"/>
                    </a:lnTo>
                    <a:lnTo>
                      <a:pt x="395" y="0"/>
                    </a:lnTo>
                    <a:close/>
                  </a:path>
                </a:pathLst>
              </a:custGeom>
              <a:solidFill>
                <a:srgbClr val="262626"/>
              </a:solidFill>
              <a:ln w="7600" cap="flat">
                <a:noFill/>
                <a:miter lim="800000"/>
              </a:ln>
            </p:spPr>
          </p:sp>
          <p:sp>
            <p:nvSpPr>
              <p:cNvPr id="301" name="Freeform 300"/>
              <p:cNvSpPr/>
              <p:nvPr/>
            </p:nvSpPr>
            <p:spPr>
              <a:xfrm>
                <a:off x="7586323" y="4595086"/>
                <a:ext cx="86082" cy="14843"/>
              </a:xfrm>
              <a:custGeom>
                <a:avLst/>
                <a:gdLst/>
                <a:ahLst/>
                <a:cxnLst/>
                <a:rect l="0" t="0" r="0" b="0"/>
                <a:pathLst>
                  <a:path w="86082" h="14843">
                    <a:moveTo>
                      <a:pt x="0" y="0"/>
                    </a:moveTo>
                    <a:lnTo>
                      <a:pt x="10487" y="12530"/>
                    </a:lnTo>
                    <a:lnTo>
                      <a:pt x="75456" y="14843"/>
                    </a:lnTo>
                    <a:lnTo>
                      <a:pt x="86082" y="1057"/>
                    </a:lnTo>
                    <a:lnTo>
                      <a:pt x="0" y="0"/>
                    </a:lnTo>
                    <a:close/>
                  </a:path>
                </a:pathLst>
              </a:custGeom>
              <a:solidFill>
                <a:srgbClr val="262626"/>
              </a:solidFill>
              <a:ln w="7600" cap="flat">
                <a:noFill/>
                <a:miter lim="800000"/>
              </a:ln>
            </p:spPr>
          </p:sp>
          <p:sp>
            <p:nvSpPr>
              <p:cNvPr id="302" name="Freeform 301"/>
              <p:cNvSpPr/>
              <p:nvPr/>
            </p:nvSpPr>
            <p:spPr>
              <a:xfrm>
                <a:off x="7512830" y="4606090"/>
                <a:ext cx="17108" cy="15850"/>
              </a:xfrm>
              <a:custGeom>
                <a:avLst/>
                <a:gdLst/>
                <a:ahLst/>
                <a:cxnLst/>
                <a:rect l="0" t="0" r="0" b="0"/>
                <a:pathLst>
                  <a:path w="17108" h="15850">
                    <a:moveTo>
                      <a:pt x="0" y="7540"/>
                    </a:moveTo>
                    <a:cubicBezTo>
                      <a:pt x="-946" y="-3408"/>
                      <a:pt x="17687" y="-2361"/>
                      <a:pt x="17409" y="8597"/>
                    </a:cubicBezTo>
                    <a:cubicBezTo>
                      <a:pt x="17168" y="18103"/>
                      <a:pt x="947" y="18488"/>
                      <a:pt x="0" y="7540"/>
                    </a:cubicBezTo>
                    <a:close/>
                  </a:path>
                </a:pathLst>
              </a:custGeom>
              <a:solidFill>
                <a:srgbClr val="262626"/>
              </a:solidFill>
              <a:ln w="7600" cap="flat">
                <a:noFill/>
                <a:miter lim="800000"/>
              </a:ln>
            </p:spPr>
          </p:sp>
          <p:sp>
            <p:nvSpPr>
              <p:cNvPr id="303" name="Freeform 302"/>
              <p:cNvSpPr/>
              <p:nvPr/>
            </p:nvSpPr>
            <p:spPr>
              <a:xfrm>
                <a:off x="7718442" y="4608378"/>
                <a:ext cx="16102" cy="20378"/>
              </a:xfrm>
              <a:custGeom>
                <a:avLst/>
                <a:gdLst/>
                <a:ahLst/>
                <a:cxnLst/>
                <a:rect l="0" t="0" r="0" b="0"/>
                <a:pathLst>
                  <a:path w="16102" h="20378">
                    <a:moveTo>
                      <a:pt x="0" y="10204"/>
                    </a:moveTo>
                    <a:cubicBezTo>
                      <a:pt x="-262" y="-1167"/>
                      <a:pt x="15186" y="-5596"/>
                      <a:pt x="16016" y="10204"/>
                    </a:cubicBezTo>
                    <a:cubicBezTo>
                      <a:pt x="16846" y="26004"/>
                      <a:pt x="271" y="21575"/>
                      <a:pt x="0" y="10204"/>
                    </a:cubicBezTo>
                    <a:close/>
                  </a:path>
                </a:pathLst>
              </a:custGeom>
              <a:solidFill>
                <a:srgbClr val="262626"/>
              </a:solidFill>
              <a:ln w="7600" cap="flat">
                <a:noFill/>
                <a:miter lim="800000"/>
              </a:ln>
            </p:spPr>
          </p:sp>
          <p:sp>
            <p:nvSpPr>
              <p:cNvPr id="304" name="Freeform 303"/>
              <p:cNvSpPr/>
              <p:nvPr/>
            </p:nvSpPr>
            <p:spPr>
              <a:xfrm>
                <a:off x="7168859" y="4648508"/>
                <a:ext cx="791844" cy="544907"/>
              </a:xfrm>
              <a:custGeom>
                <a:avLst/>
                <a:gdLst/>
                <a:ahLst/>
                <a:cxnLst/>
                <a:rect l="0" t="0" r="0" b="0"/>
                <a:pathLst>
                  <a:path w="791844" h="544907">
                    <a:moveTo>
                      <a:pt x="0" y="461595"/>
                    </a:moveTo>
                    <a:lnTo>
                      <a:pt x="138103" y="0"/>
                    </a:lnTo>
                    <a:lnTo>
                      <a:pt x="791844" y="28227"/>
                    </a:lnTo>
                    <a:lnTo>
                      <a:pt x="668501" y="544907"/>
                    </a:lnTo>
                    <a:lnTo>
                      <a:pt x="0" y="461595"/>
                    </a:lnTo>
                    <a:close/>
                  </a:path>
                </a:pathLst>
              </a:custGeom>
              <a:solidFill>
                <a:srgbClr val="3F3F3F"/>
              </a:solidFill>
              <a:ln w="7600" cap="flat">
                <a:noFill/>
                <a:miter lim="800000"/>
              </a:ln>
            </p:spPr>
          </p:sp>
          <p:sp>
            <p:nvSpPr>
              <p:cNvPr id="305" name="Freeform 304"/>
              <p:cNvSpPr/>
              <p:nvPr/>
            </p:nvSpPr>
            <p:spPr>
              <a:xfrm>
                <a:off x="7170860" y="5465628"/>
                <a:ext cx="15850" cy="14010"/>
              </a:xfrm>
              <a:custGeom>
                <a:avLst/>
                <a:gdLst/>
                <a:ahLst/>
                <a:cxnLst/>
                <a:rect l="0" t="0" r="0" b="0"/>
                <a:pathLst>
                  <a:path w="15850" h="14010">
                    <a:moveTo>
                      <a:pt x="0" y="6996"/>
                    </a:moveTo>
                    <a:cubicBezTo>
                      <a:pt x="-134" y="-3371"/>
                      <a:pt x="16307" y="-1316"/>
                      <a:pt x="16012" y="6996"/>
                    </a:cubicBezTo>
                    <a:cubicBezTo>
                      <a:pt x="15716" y="15309"/>
                      <a:pt x="133" y="17364"/>
                      <a:pt x="0" y="6996"/>
                    </a:cubicBezTo>
                    <a:close/>
                  </a:path>
                </a:pathLst>
              </a:custGeom>
              <a:solidFill>
                <a:srgbClr val="3F3F3F"/>
              </a:solidFill>
              <a:ln w="7600" cap="flat">
                <a:noFill/>
                <a:miter lim="800000"/>
              </a:ln>
            </p:spPr>
          </p:sp>
          <p:sp>
            <p:nvSpPr>
              <p:cNvPr id="306" name="Freeform 305"/>
              <p:cNvSpPr/>
              <p:nvPr/>
            </p:nvSpPr>
            <p:spPr>
              <a:xfrm>
                <a:off x="6705521" y="5331179"/>
                <a:ext cx="1123105" cy="178652"/>
              </a:xfrm>
              <a:custGeom>
                <a:avLst/>
                <a:gdLst/>
                <a:ahLst/>
                <a:cxnLst/>
                <a:rect l="0" t="0" r="0" b="0"/>
                <a:pathLst>
                  <a:path w="1123105" h="178652">
                    <a:moveTo>
                      <a:pt x="0" y="5133"/>
                    </a:moveTo>
                    <a:lnTo>
                      <a:pt x="71879" y="5133"/>
                    </a:lnTo>
                    <a:lnTo>
                      <a:pt x="816126" y="165175"/>
                    </a:lnTo>
                    <a:lnTo>
                      <a:pt x="1106628" y="1764"/>
                    </a:lnTo>
                    <a:lnTo>
                      <a:pt x="1123105" y="0"/>
                    </a:lnTo>
                    <a:lnTo>
                      <a:pt x="814629" y="178652"/>
                    </a:lnTo>
                    <a:lnTo>
                      <a:pt x="0" y="5133"/>
                    </a:lnTo>
                    <a:close/>
                  </a:path>
                </a:pathLst>
              </a:custGeom>
              <a:solidFill>
                <a:srgbClr val="F2F2F2"/>
              </a:solidFill>
              <a:ln w="7600" cap="flat">
                <a:noFill/>
                <a:miter lim="800000"/>
              </a:ln>
            </p:spPr>
          </p:sp>
          <p:sp>
            <p:nvSpPr>
              <p:cNvPr id="307" name="Freeform 306"/>
              <p:cNvSpPr/>
              <p:nvPr/>
            </p:nvSpPr>
            <p:spPr>
              <a:xfrm>
                <a:off x="7199370" y="5472240"/>
                <a:ext cx="15850" cy="14010"/>
              </a:xfrm>
              <a:custGeom>
                <a:avLst/>
                <a:gdLst/>
                <a:ahLst/>
                <a:cxnLst/>
                <a:rect l="0" t="0" r="0" b="0"/>
                <a:pathLst>
                  <a:path w="15850" h="14010">
                    <a:moveTo>
                      <a:pt x="0" y="6937"/>
                    </a:moveTo>
                    <a:cubicBezTo>
                      <a:pt x="38" y="-2344"/>
                      <a:pt x="16140" y="-2462"/>
                      <a:pt x="16014" y="6937"/>
                    </a:cubicBezTo>
                    <a:cubicBezTo>
                      <a:pt x="15888" y="16337"/>
                      <a:pt x="-34" y="16218"/>
                      <a:pt x="0" y="6937"/>
                    </a:cubicBezTo>
                    <a:close/>
                  </a:path>
                </a:pathLst>
              </a:custGeom>
              <a:solidFill>
                <a:srgbClr val="3F3F3F"/>
              </a:solidFill>
              <a:ln w="7600" cap="flat">
                <a:noFill/>
                <a:miter lim="800000"/>
              </a:ln>
            </p:spPr>
          </p:sp>
          <p:sp>
            <p:nvSpPr>
              <p:cNvPr id="308" name="Freeform 307"/>
              <p:cNvSpPr/>
              <p:nvPr/>
            </p:nvSpPr>
            <p:spPr>
              <a:xfrm>
                <a:off x="7231029" y="5480696"/>
                <a:ext cx="15850" cy="11463"/>
              </a:xfrm>
              <a:custGeom>
                <a:avLst/>
                <a:gdLst/>
                <a:ahLst/>
                <a:cxnLst/>
                <a:rect l="0" t="0" r="0" b="0"/>
                <a:pathLst>
                  <a:path w="15850" h="11463">
                    <a:moveTo>
                      <a:pt x="0" y="5663"/>
                    </a:moveTo>
                    <a:cubicBezTo>
                      <a:pt x="75" y="-2310"/>
                      <a:pt x="15347" y="-1647"/>
                      <a:pt x="16014" y="5663"/>
                    </a:cubicBezTo>
                    <a:cubicBezTo>
                      <a:pt x="16680" y="12974"/>
                      <a:pt x="-71" y="13636"/>
                      <a:pt x="0" y="5663"/>
                    </a:cubicBezTo>
                    <a:close/>
                  </a:path>
                </a:pathLst>
              </a:custGeom>
              <a:solidFill>
                <a:srgbClr val="3F3F3F"/>
              </a:solidFill>
              <a:ln w="7600" cap="flat">
                <a:noFill/>
                <a:miter lim="800000"/>
              </a:ln>
            </p:spPr>
          </p:sp>
          <p:sp>
            <p:nvSpPr>
              <p:cNvPr id="309" name="Freeform 308"/>
              <p:cNvSpPr/>
              <p:nvPr/>
            </p:nvSpPr>
            <p:spPr>
              <a:xfrm>
                <a:off x="7096169" y="5445239"/>
                <a:ext cx="45851" cy="22427"/>
              </a:xfrm>
              <a:custGeom>
                <a:avLst/>
                <a:gdLst/>
                <a:ahLst/>
                <a:cxnLst/>
                <a:rect l="0" t="0" r="0" b="0"/>
                <a:pathLst>
                  <a:path w="45851" h="22427">
                    <a:moveTo>
                      <a:pt x="0" y="0"/>
                    </a:moveTo>
                    <a:lnTo>
                      <a:pt x="45851" y="10466"/>
                    </a:lnTo>
                    <a:lnTo>
                      <a:pt x="45851" y="22427"/>
                    </a:lnTo>
                    <a:lnTo>
                      <a:pt x="665" y="11961"/>
                    </a:lnTo>
                    <a:lnTo>
                      <a:pt x="0" y="0"/>
                    </a:lnTo>
                    <a:close/>
                  </a:path>
                </a:pathLst>
              </a:custGeom>
              <a:solidFill>
                <a:srgbClr val="3F3F3F"/>
              </a:solidFill>
              <a:ln w="7600" cap="flat">
                <a:noFill/>
                <a:miter lim="800000"/>
              </a:ln>
            </p:spPr>
          </p:sp>
          <p:sp>
            <p:nvSpPr>
              <p:cNvPr id="310" name="Freeform 309"/>
              <p:cNvSpPr/>
              <p:nvPr/>
            </p:nvSpPr>
            <p:spPr>
              <a:xfrm>
                <a:off x="7039352" y="5433273"/>
                <a:ext cx="44190" cy="20931"/>
              </a:xfrm>
              <a:custGeom>
                <a:avLst/>
                <a:gdLst/>
                <a:ahLst/>
                <a:cxnLst/>
                <a:rect l="0" t="0" r="0" b="0"/>
                <a:pathLst>
                  <a:path w="44190" h="20931">
                    <a:moveTo>
                      <a:pt x="332" y="0"/>
                    </a:moveTo>
                    <a:lnTo>
                      <a:pt x="44190" y="10466"/>
                    </a:lnTo>
                    <a:lnTo>
                      <a:pt x="44190" y="20931"/>
                    </a:lnTo>
                    <a:lnTo>
                      <a:pt x="0" y="10839"/>
                    </a:lnTo>
                    <a:lnTo>
                      <a:pt x="332" y="0"/>
                    </a:lnTo>
                    <a:close/>
                  </a:path>
                </a:pathLst>
              </a:custGeom>
              <a:solidFill>
                <a:srgbClr val="3F3F3F"/>
              </a:solidFill>
              <a:ln w="7600" cap="flat">
                <a:noFill/>
                <a:miter lim="800000"/>
              </a:ln>
            </p:spPr>
          </p:sp>
          <p:sp>
            <p:nvSpPr>
              <p:cNvPr id="311" name="Freeform 310"/>
              <p:cNvSpPr/>
              <p:nvPr/>
            </p:nvSpPr>
            <p:spPr>
              <a:xfrm>
                <a:off x="6981212" y="5416836"/>
                <a:ext cx="6419" cy="19634"/>
              </a:xfrm>
              <a:custGeom>
                <a:avLst/>
                <a:gdLst/>
                <a:ahLst/>
                <a:cxnLst/>
                <a:rect l="0" t="0" r="0" b="0"/>
                <a:pathLst>
                  <a:path w="6419" h="19634">
                    <a:moveTo>
                      <a:pt x="6419" y="1439"/>
                    </a:moveTo>
                    <a:lnTo>
                      <a:pt x="6419" y="19634"/>
                    </a:lnTo>
                    <a:lnTo>
                      <a:pt x="0" y="17941"/>
                    </a:lnTo>
                    <a:lnTo>
                      <a:pt x="0" y="0"/>
                    </a:lnTo>
                    <a:lnTo>
                      <a:pt x="6419" y="1439"/>
                    </a:lnTo>
                    <a:close/>
                  </a:path>
                </a:pathLst>
              </a:custGeom>
              <a:solidFill>
                <a:srgbClr val="3F3F3F"/>
              </a:solidFill>
              <a:ln w="7600" cap="flat">
                <a:noFill/>
                <a:miter lim="800000"/>
              </a:ln>
            </p:spPr>
          </p:sp>
          <p:sp>
            <p:nvSpPr>
              <p:cNvPr id="312" name="Freeform 311"/>
              <p:cNvSpPr/>
              <p:nvPr/>
            </p:nvSpPr>
            <p:spPr>
              <a:xfrm>
                <a:off x="6993166" y="5419120"/>
                <a:ext cx="6495" cy="20312"/>
              </a:xfrm>
              <a:custGeom>
                <a:avLst/>
                <a:gdLst/>
                <a:ahLst/>
                <a:cxnLst/>
                <a:rect l="0" t="0" r="0" b="0"/>
                <a:pathLst>
                  <a:path w="6495" h="20312">
                    <a:moveTo>
                      <a:pt x="100" y="0"/>
                    </a:moveTo>
                    <a:lnTo>
                      <a:pt x="0" y="18647"/>
                    </a:lnTo>
                    <a:lnTo>
                      <a:pt x="6119" y="20312"/>
                    </a:lnTo>
                    <a:lnTo>
                      <a:pt x="6495" y="1269"/>
                    </a:lnTo>
                    <a:lnTo>
                      <a:pt x="100" y="0"/>
                    </a:lnTo>
                    <a:close/>
                  </a:path>
                </a:pathLst>
              </a:custGeom>
              <a:solidFill>
                <a:srgbClr val="3F3F3F"/>
              </a:solidFill>
              <a:ln w="7600" cap="flat">
                <a:noFill/>
                <a:miter lim="800000"/>
              </a:ln>
            </p:spPr>
          </p:sp>
          <p:sp>
            <p:nvSpPr>
              <p:cNvPr id="313" name="Freeform 312"/>
              <p:cNvSpPr/>
              <p:nvPr/>
            </p:nvSpPr>
            <p:spPr>
              <a:xfrm>
                <a:off x="6913884" y="5219355"/>
                <a:ext cx="838250" cy="194799"/>
              </a:xfrm>
              <a:custGeom>
                <a:avLst/>
                <a:gdLst/>
                <a:ahLst/>
                <a:cxnLst/>
                <a:rect l="0" t="0" r="0" b="0"/>
                <a:pathLst>
                  <a:path w="838250" h="194799">
                    <a:moveTo>
                      <a:pt x="0" y="63298"/>
                    </a:moveTo>
                    <a:lnTo>
                      <a:pt x="185401" y="0"/>
                    </a:lnTo>
                    <a:lnTo>
                      <a:pt x="838250" y="106614"/>
                    </a:lnTo>
                    <a:lnTo>
                      <a:pt x="681469" y="194799"/>
                    </a:lnTo>
                    <a:lnTo>
                      <a:pt x="0" y="63298"/>
                    </a:lnTo>
                    <a:close/>
                  </a:path>
                </a:pathLst>
              </a:custGeom>
              <a:solidFill>
                <a:srgbClr val="3F3F3F"/>
              </a:solidFill>
              <a:ln w="7600" cap="flat">
                <a:noFill/>
                <a:miter lim="800000"/>
              </a:ln>
            </p:spPr>
          </p:sp>
          <p:sp>
            <p:nvSpPr>
              <p:cNvPr id="314" name="Freeform 313"/>
              <p:cNvSpPr/>
              <p:nvPr/>
            </p:nvSpPr>
            <p:spPr>
              <a:xfrm>
                <a:off x="7674287" y="5272933"/>
                <a:ext cx="98346" cy="27135"/>
              </a:xfrm>
              <a:custGeom>
                <a:avLst/>
                <a:gdLst/>
                <a:ahLst/>
                <a:cxnLst/>
                <a:rect l="0" t="0" r="0" b="0"/>
                <a:pathLst>
                  <a:path w="98346" h="27135">
                    <a:moveTo>
                      <a:pt x="1329" y="0"/>
                    </a:moveTo>
                    <a:lnTo>
                      <a:pt x="97682" y="14951"/>
                    </a:lnTo>
                    <a:lnTo>
                      <a:pt x="98346" y="27135"/>
                    </a:lnTo>
                    <a:lnTo>
                      <a:pt x="0" y="10840"/>
                    </a:lnTo>
                    <a:lnTo>
                      <a:pt x="1329" y="0"/>
                    </a:lnTo>
                    <a:close/>
                  </a:path>
                </a:pathLst>
              </a:custGeom>
              <a:solidFill>
                <a:srgbClr val="7F7F7F"/>
              </a:solidFill>
              <a:ln w="7600" cap="flat">
                <a:noFill/>
                <a:miter lim="800000"/>
              </a:ln>
            </p:spPr>
          </p:sp>
          <p:sp>
            <p:nvSpPr>
              <p:cNvPr id="315" name="Freeform 314"/>
              <p:cNvSpPr/>
              <p:nvPr/>
            </p:nvSpPr>
            <p:spPr>
              <a:xfrm>
                <a:off x="7672955" y="5289439"/>
                <a:ext cx="100341" cy="26478"/>
              </a:xfrm>
              <a:custGeom>
                <a:avLst/>
                <a:gdLst/>
                <a:ahLst/>
                <a:cxnLst/>
                <a:rect l="0" t="0" r="0" b="0"/>
                <a:pathLst>
                  <a:path w="100341" h="26478">
                    <a:moveTo>
                      <a:pt x="876" y="0"/>
                    </a:moveTo>
                    <a:lnTo>
                      <a:pt x="99676" y="16759"/>
                    </a:lnTo>
                    <a:lnTo>
                      <a:pt x="100341" y="26478"/>
                    </a:lnTo>
                    <a:lnTo>
                      <a:pt x="0" y="10031"/>
                    </a:lnTo>
                    <a:lnTo>
                      <a:pt x="876" y="0"/>
                    </a:lnTo>
                    <a:close/>
                  </a:path>
                </a:pathLst>
              </a:custGeom>
              <a:solidFill>
                <a:srgbClr val="7F7F7F"/>
              </a:solidFill>
              <a:ln w="7600" cap="flat">
                <a:noFill/>
                <a:miter lim="800000"/>
              </a:ln>
            </p:spPr>
          </p:sp>
          <p:sp>
            <p:nvSpPr>
              <p:cNvPr id="316" name="Freeform 315"/>
              <p:cNvSpPr/>
              <p:nvPr/>
            </p:nvSpPr>
            <p:spPr>
              <a:xfrm>
                <a:off x="7549999" y="5368659"/>
                <a:ext cx="234381" cy="182063"/>
              </a:xfrm>
              <a:custGeom>
                <a:avLst/>
                <a:gdLst/>
                <a:ahLst/>
                <a:cxnLst/>
                <a:rect l="0" t="0" r="0" b="0"/>
                <a:pathLst>
                  <a:path w="234381" h="182063">
                    <a:moveTo>
                      <a:pt x="0" y="182063"/>
                    </a:moveTo>
                    <a:lnTo>
                      <a:pt x="930" y="139163"/>
                    </a:lnTo>
                    <a:lnTo>
                      <a:pt x="234381" y="0"/>
                    </a:lnTo>
                    <a:lnTo>
                      <a:pt x="234381" y="26158"/>
                    </a:lnTo>
                    <a:lnTo>
                      <a:pt x="180030" y="60898"/>
                    </a:lnTo>
                    <a:lnTo>
                      <a:pt x="177778" y="71033"/>
                    </a:lnTo>
                    <a:lnTo>
                      <a:pt x="0" y="182063"/>
                    </a:lnTo>
                    <a:close/>
                  </a:path>
                </a:pathLst>
              </a:custGeom>
              <a:solidFill>
                <a:srgbClr val="3F3F3F"/>
              </a:solidFill>
              <a:ln w="7600" cap="flat">
                <a:noFill/>
                <a:miter lim="800000"/>
              </a:ln>
            </p:spPr>
          </p:sp>
          <p:sp>
            <p:nvSpPr>
              <p:cNvPr id="317" name="Freeform 316"/>
              <p:cNvSpPr/>
              <p:nvPr/>
            </p:nvSpPr>
            <p:spPr>
              <a:xfrm>
                <a:off x="7635076" y="5474022"/>
                <a:ext cx="10632" cy="23548"/>
              </a:xfrm>
              <a:custGeom>
                <a:avLst/>
                <a:gdLst/>
                <a:ahLst/>
                <a:cxnLst/>
                <a:rect l="0" t="0" r="0" b="0"/>
                <a:pathLst>
                  <a:path w="10632" h="23548">
                    <a:moveTo>
                      <a:pt x="0" y="23548"/>
                    </a:moveTo>
                    <a:lnTo>
                      <a:pt x="0" y="7102"/>
                    </a:lnTo>
                    <a:lnTo>
                      <a:pt x="10632" y="0"/>
                    </a:lnTo>
                    <a:lnTo>
                      <a:pt x="9967" y="17942"/>
                    </a:lnTo>
                    <a:lnTo>
                      <a:pt x="0" y="23548"/>
                    </a:lnTo>
                    <a:close/>
                  </a:path>
                </a:pathLst>
              </a:custGeom>
              <a:solidFill>
                <a:srgbClr val="0C0C0C"/>
              </a:solidFill>
              <a:ln w="7600" cap="flat">
                <a:noFill/>
                <a:miter lim="800000"/>
              </a:ln>
            </p:spPr>
          </p:sp>
          <p:sp>
            <p:nvSpPr>
              <p:cNvPr id="318" name="Freeform 317"/>
              <p:cNvSpPr/>
              <p:nvPr/>
            </p:nvSpPr>
            <p:spPr>
              <a:xfrm>
                <a:off x="7662324" y="5439696"/>
                <a:ext cx="19277" cy="32830"/>
              </a:xfrm>
              <a:custGeom>
                <a:avLst/>
                <a:gdLst/>
                <a:ahLst/>
                <a:cxnLst/>
                <a:rect l="0" t="0" r="0" b="0"/>
                <a:pathLst>
                  <a:path w="19277" h="32830">
                    <a:moveTo>
                      <a:pt x="0" y="12272"/>
                    </a:moveTo>
                    <a:lnTo>
                      <a:pt x="19277" y="0"/>
                    </a:lnTo>
                    <a:lnTo>
                      <a:pt x="18606" y="21991"/>
                    </a:lnTo>
                    <a:lnTo>
                      <a:pt x="0" y="32830"/>
                    </a:lnTo>
                    <a:lnTo>
                      <a:pt x="0" y="12272"/>
                    </a:lnTo>
                    <a:close/>
                  </a:path>
                </a:pathLst>
              </a:custGeom>
              <a:solidFill>
                <a:srgbClr val="0C0C0C"/>
              </a:solidFill>
              <a:ln w="7600" cap="flat">
                <a:noFill/>
                <a:miter lim="800000"/>
              </a:ln>
            </p:spPr>
          </p:sp>
          <p:sp>
            <p:nvSpPr>
              <p:cNvPr id="319" name="Freeform 318"/>
              <p:cNvSpPr/>
              <p:nvPr/>
            </p:nvSpPr>
            <p:spPr>
              <a:xfrm>
                <a:off x="7690246" y="5424493"/>
                <a:ext cx="18396" cy="30466"/>
              </a:xfrm>
              <a:custGeom>
                <a:avLst/>
                <a:gdLst/>
                <a:ahLst/>
                <a:cxnLst/>
                <a:rect l="0" t="0" r="0" b="0"/>
                <a:pathLst>
                  <a:path w="18396" h="30466">
                    <a:moveTo>
                      <a:pt x="377" y="11402"/>
                    </a:moveTo>
                    <a:lnTo>
                      <a:pt x="0" y="30466"/>
                    </a:lnTo>
                    <a:lnTo>
                      <a:pt x="18396" y="19003"/>
                    </a:lnTo>
                    <a:lnTo>
                      <a:pt x="18396" y="0"/>
                    </a:lnTo>
                    <a:lnTo>
                      <a:pt x="377" y="11402"/>
                    </a:lnTo>
                    <a:close/>
                  </a:path>
                </a:pathLst>
              </a:custGeom>
              <a:solidFill>
                <a:srgbClr val="0C0C0C"/>
              </a:solidFill>
              <a:ln w="7600" cap="flat">
                <a:noFill/>
                <a:miter lim="800000"/>
              </a:ln>
            </p:spPr>
          </p:sp>
          <p:sp>
            <p:nvSpPr>
              <p:cNvPr id="320" name="Freeform 319"/>
              <p:cNvSpPr/>
              <p:nvPr/>
            </p:nvSpPr>
            <p:spPr>
              <a:xfrm>
                <a:off x="7562989" y="5506545"/>
                <a:ext cx="12958" cy="26539"/>
              </a:xfrm>
              <a:custGeom>
                <a:avLst/>
                <a:gdLst/>
                <a:ahLst/>
                <a:cxnLst/>
                <a:rect l="0" t="0" r="0" b="0"/>
                <a:pathLst>
                  <a:path w="12958" h="26539">
                    <a:moveTo>
                      <a:pt x="378" y="7901"/>
                    </a:moveTo>
                    <a:lnTo>
                      <a:pt x="0" y="26539"/>
                    </a:lnTo>
                    <a:lnTo>
                      <a:pt x="12766" y="19303"/>
                    </a:lnTo>
                    <a:lnTo>
                      <a:pt x="12958" y="0"/>
                    </a:lnTo>
                    <a:lnTo>
                      <a:pt x="378" y="7901"/>
                    </a:lnTo>
                    <a:close/>
                  </a:path>
                </a:pathLst>
              </a:custGeom>
              <a:solidFill>
                <a:srgbClr val="0C0C0C"/>
              </a:solidFill>
              <a:ln w="7600" cap="flat">
                <a:noFill/>
                <a:miter lim="800000"/>
              </a:ln>
            </p:spPr>
          </p:sp>
          <p:sp>
            <p:nvSpPr>
              <p:cNvPr id="321" name="Freeform 320"/>
              <p:cNvSpPr/>
              <p:nvPr/>
            </p:nvSpPr>
            <p:spPr>
              <a:xfrm>
                <a:off x="6926672" y="5220971"/>
                <a:ext cx="815396" cy="186096"/>
              </a:xfrm>
              <a:custGeom>
                <a:avLst/>
                <a:gdLst/>
                <a:ahLst/>
                <a:cxnLst/>
                <a:rect l="0" t="0" r="0" b="0"/>
                <a:pathLst>
                  <a:path w="815396" h="186096">
                    <a:moveTo>
                      <a:pt x="0" y="60263"/>
                    </a:moveTo>
                    <a:lnTo>
                      <a:pt x="172818" y="0"/>
                    </a:lnTo>
                    <a:lnTo>
                      <a:pt x="815396" y="105407"/>
                    </a:lnTo>
                    <a:lnTo>
                      <a:pt x="666845" y="186096"/>
                    </a:lnTo>
                    <a:lnTo>
                      <a:pt x="0" y="60263"/>
                    </a:lnTo>
                    <a:close/>
                  </a:path>
                </a:pathLst>
              </a:custGeom>
              <a:solidFill>
                <a:srgbClr val="3F3F3F"/>
              </a:solidFill>
              <a:ln w="7600" cap="flat">
                <a:noFill/>
                <a:miter lim="800000"/>
              </a:ln>
            </p:spPr>
          </p:sp>
          <p:sp>
            <p:nvSpPr>
              <p:cNvPr id="322" name="Freeform 321"/>
              <p:cNvSpPr/>
              <p:nvPr/>
            </p:nvSpPr>
            <p:spPr>
              <a:xfrm>
                <a:off x="6940545" y="5224088"/>
                <a:ext cx="793995" cy="179289"/>
              </a:xfrm>
              <a:custGeom>
                <a:avLst/>
                <a:gdLst/>
                <a:ahLst/>
                <a:cxnLst/>
                <a:rect l="0" t="0" r="0" b="0"/>
                <a:pathLst>
                  <a:path w="793995" h="179289">
                    <a:moveTo>
                      <a:pt x="92122" y="23501"/>
                    </a:moveTo>
                    <a:lnTo>
                      <a:pt x="121010" y="28542"/>
                    </a:lnTo>
                    <a:lnTo>
                      <a:pt x="142958" y="20642"/>
                    </a:lnTo>
                    <a:lnTo>
                      <a:pt x="115506" y="15209"/>
                    </a:lnTo>
                    <a:lnTo>
                      <a:pt x="92122" y="23501"/>
                    </a:lnTo>
                    <a:close/>
                  </a:path>
                  <a:path w="793995" h="179289">
                    <a:moveTo>
                      <a:pt x="677560" y="144844"/>
                    </a:moveTo>
                    <a:lnTo>
                      <a:pt x="696980" y="134272"/>
                    </a:lnTo>
                    <a:lnTo>
                      <a:pt x="724546" y="139911"/>
                    </a:lnTo>
                    <a:lnTo>
                      <a:pt x="705126" y="149778"/>
                    </a:lnTo>
                    <a:lnTo>
                      <a:pt x="677560" y="144844"/>
                    </a:lnTo>
                    <a:close/>
                  </a:path>
                  <a:path w="793995" h="179289">
                    <a:moveTo>
                      <a:pt x="477518" y="145029"/>
                    </a:moveTo>
                    <a:lnTo>
                      <a:pt x="499845" y="133314"/>
                    </a:lnTo>
                    <a:lnTo>
                      <a:pt x="540047" y="140416"/>
                    </a:lnTo>
                    <a:lnTo>
                      <a:pt x="520112" y="153499"/>
                    </a:lnTo>
                    <a:lnTo>
                      <a:pt x="477518" y="145029"/>
                    </a:lnTo>
                    <a:close/>
                  </a:path>
                  <a:path w="793995" h="179289">
                    <a:moveTo>
                      <a:pt x="336736" y="53869"/>
                    </a:moveTo>
                    <a:lnTo>
                      <a:pt x="366651" y="58961"/>
                    </a:lnTo>
                    <a:lnTo>
                      <a:pt x="348502" y="68790"/>
                    </a:lnTo>
                    <a:lnTo>
                      <a:pt x="318768" y="63736"/>
                    </a:lnTo>
                    <a:lnTo>
                      <a:pt x="336736" y="53869"/>
                    </a:lnTo>
                    <a:close/>
                  </a:path>
                  <a:path w="793995" h="179289">
                    <a:moveTo>
                      <a:pt x="384226" y="75047"/>
                    </a:moveTo>
                    <a:lnTo>
                      <a:pt x="403266" y="65661"/>
                    </a:lnTo>
                    <a:lnTo>
                      <a:pt x="370536" y="60126"/>
                    </a:lnTo>
                    <a:lnTo>
                      <a:pt x="352566" y="69753"/>
                    </a:lnTo>
                    <a:lnTo>
                      <a:pt x="384226" y="75047"/>
                    </a:lnTo>
                    <a:close/>
                  </a:path>
                  <a:path w="793995" h="179289">
                    <a:moveTo>
                      <a:pt x="389574" y="75769"/>
                    </a:moveTo>
                    <a:lnTo>
                      <a:pt x="407543" y="66143"/>
                    </a:lnTo>
                    <a:lnTo>
                      <a:pt x="441772" y="72159"/>
                    </a:lnTo>
                    <a:lnTo>
                      <a:pt x="422090" y="82026"/>
                    </a:lnTo>
                    <a:lnTo>
                      <a:pt x="389574" y="75769"/>
                    </a:lnTo>
                    <a:close/>
                  </a:path>
                  <a:path w="793995" h="179289">
                    <a:moveTo>
                      <a:pt x="173459" y="22930"/>
                    </a:moveTo>
                    <a:lnTo>
                      <a:pt x="190997" y="16925"/>
                    </a:lnTo>
                    <a:lnTo>
                      <a:pt x="215652" y="20642"/>
                    </a:lnTo>
                    <a:lnTo>
                      <a:pt x="197098" y="27219"/>
                    </a:lnTo>
                    <a:lnTo>
                      <a:pt x="173459" y="22930"/>
                    </a:lnTo>
                    <a:close/>
                  </a:path>
                  <a:path w="793995" h="179289">
                    <a:moveTo>
                      <a:pt x="243130" y="22851"/>
                    </a:moveTo>
                    <a:lnTo>
                      <a:pt x="260682" y="16340"/>
                    </a:lnTo>
                    <a:lnTo>
                      <a:pt x="285448" y="20050"/>
                    </a:lnTo>
                    <a:lnTo>
                      <a:pt x="267197" y="27540"/>
                    </a:lnTo>
                    <a:lnTo>
                      <a:pt x="243130" y="22851"/>
                    </a:lnTo>
                    <a:close/>
                  </a:path>
                  <a:path w="793995" h="179289">
                    <a:moveTo>
                      <a:pt x="348592" y="30491"/>
                    </a:moveTo>
                    <a:lnTo>
                      <a:pt x="321110" y="25951"/>
                    </a:lnTo>
                    <a:lnTo>
                      <a:pt x="303069" y="33215"/>
                    </a:lnTo>
                    <a:lnTo>
                      <a:pt x="331389" y="37754"/>
                    </a:lnTo>
                    <a:lnTo>
                      <a:pt x="348592" y="30491"/>
                    </a:lnTo>
                    <a:close/>
                  </a:path>
                  <a:path w="793995" h="179289">
                    <a:moveTo>
                      <a:pt x="210281" y="17696"/>
                    </a:moveTo>
                    <a:lnTo>
                      <a:pt x="229840" y="11185"/>
                    </a:lnTo>
                    <a:lnTo>
                      <a:pt x="256419" y="15255"/>
                    </a:lnTo>
                    <a:lnTo>
                      <a:pt x="238617" y="22580"/>
                    </a:lnTo>
                    <a:lnTo>
                      <a:pt x="210281" y="17696"/>
                    </a:lnTo>
                    <a:close/>
                  </a:path>
                  <a:path w="793995" h="179289">
                    <a:moveTo>
                      <a:pt x="182196" y="12541"/>
                    </a:moveTo>
                    <a:lnTo>
                      <a:pt x="199749" y="6844"/>
                    </a:lnTo>
                    <a:lnTo>
                      <a:pt x="225326" y="10642"/>
                    </a:lnTo>
                    <a:lnTo>
                      <a:pt x="206018" y="17154"/>
                    </a:lnTo>
                    <a:lnTo>
                      <a:pt x="182196" y="12541"/>
                    </a:lnTo>
                    <a:close/>
                  </a:path>
                  <a:path w="793995" h="179289">
                    <a:moveTo>
                      <a:pt x="335795" y="38435"/>
                    </a:moveTo>
                    <a:lnTo>
                      <a:pt x="354255" y="31172"/>
                    </a:lnTo>
                    <a:lnTo>
                      <a:pt x="382576" y="35712"/>
                    </a:lnTo>
                    <a:lnTo>
                      <a:pt x="364325" y="43429"/>
                    </a:lnTo>
                    <a:lnTo>
                      <a:pt x="335795" y="38435"/>
                    </a:lnTo>
                    <a:close/>
                  </a:path>
                  <a:path w="793995" h="179289">
                    <a:moveTo>
                      <a:pt x="386352" y="36847"/>
                    </a:moveTo>
                    <a:lnTo>
                      <a:pt x="416561" y="41386"/>
                    </a:lnTo>
                    <a:lnTo>
                      <a:pt x="399359" y="49330"/>
                    </a:lnTo>
                    <a:lnTo>
                      <a:pt x="368731" y="44110"/>
                    </a:lnTo>
                    <a:lnTo>
                      <a:pt x="386352" y="36847"/>
                    </a:lnTo>
                    <a:close/>
                  </a:path>
                  <a:path w="793995" h="179289">
                    <a:moveTo>
                      <a:pt x="436909" y="55459"/>
                    </a:moveTo>
                    <a:lnTo>
                      <a:pt x="455580" y="47514"/>
                    </a:lnTo>
                    <a:lnTo>
                      <a:pt x="420337" y="42521"/>
                    </a:lnTo>
                    <a:lnTo>
                      <a:pt x="404392" y="50011"/>
                    </a:lnTo>
                    <a:lnTo>
                      <a:pt x="436909" y="55459"/>
                    </a:lnTo>
                    <a:close/>
                  </a:path>
                  <a:path w="793995" h="179289">
                    <a:moveTo>
                      <a:pt x="441104" y="56140"/>
                    </a:moveTo>
                    <a:lnTo>
                      <a:pt x="458936" y="48649"/>
                    </a:lnTo>
                    <a:lnTo>
                      <a:pt x="492291" y="53870"/>
                    </a:lnTo>
                    <a:lnTo>
                      <a:pt x="475090" y="61814"/>
                    </a:lnTo>
                    <a:lnTo>
                      <a:pt x="441104" y="56140"/>
                    </a:lnTo>
                    <a:close/>
                  </a:path>
                  <a:path w="793995" h="179289">
                    <a:moveTo>
                      <a:pt x="478865" y="62722"/>
                    </a:moveTo>
                    <a:lnTo>
                      <a:pt x="496696" y="54778"/>
                    </a:lnTo>
                    <a:lnTo>
                      <a:pt x="527746" y="59317"/>
                    </a:lnTo>
                    <a:lnTo>
                      <a:pt x="510962" y="68170"/>
                    </a:lnTo>
                    <a:lnTo>
                      <a:pt x="478865" y="62722"/>
                    </a:lnTo>
                    <a:close/>
                  </a:path>
                  <a:path w="793995" h="179289">
                    <a:moveTo>
                      <a:pt x="515367" y="68624"/>
                    </a:moveTo>
                    <a:lnTo>
                      <a:pt x="531522" y="60452"/>
                    </a:lnTo>
                    <a:lnTo>
                      <a:pt x="564457" y="65219"/>
                    </a:lnTo>
                    <a:lnTo>
                      <a:pt x="547673" y="74071"/>
                    </a:lnTo>
                    <a:lnTo>
                      <a:pt x="515367" y="68624"/>
                    </a:lnTo>
                    <a:close/>
                  </a:path>
                  <a:path w="793995" h="179289">
                    <a:moveTo>
                      <a:pt x="568023" y="66353"/>
                    </a:moveTo>
                    <a:lnTo>
                      <a:pt x="600539" y="71574"/>
                    </a:lnTo>
                    <a:lnTo>
                      <a:pt x="582787" y="79838"/>
                    </a:lnTo>
                    <a:lnTo>
                      <a:pt x="551450" y="74752"/>
                    </a:lnTo>
                    <a:lnTo>
                      <a:pt x="568023" y="66353"/>
                    </a:lnTo>
                    <a:close/>
                  </a:path>
                  <a:path w="793995" h="179289">
                    <a:moveTo>
                      <a:pt x="271180" y="28448"/>
                    </a:moveTo>
                    <a:lnTo>
                      <a:pt x="289222" y="21185"/>
                    </a:lnTo>
                    <a:lnTo>
                      <a:pt x="316284" y="25270"/>
                    </a:lnTo>
                    <a:lnTo>
                      <a:pt x="297823" y="32761"/>
                    </a:lnTo>
                    <a:lnTo>
                      <a:pt x="271180" y="28448"/>
                    </a:lnTo>
                    <a:close/>
                  </a:path>
                  <a:path w="793995" h="179289">
                    <a:moveTo>
                      <a:pt x="120012" y="77967"/>
                    </a:moveTo>
                    <a:lnTo>
                      <a:pt x="141384" y="66518"/>
                    </a:lnTo>
                    <a:lnTo>
                      <a:pt x="363010" y="107008"/>
                    </a:lnTo>
                    <a:lnTo>
                      <a:pt x="340744" y="120427"/>
                    </a:lnTo>
                    <a:lnTo>
                      <a:pt x="120012" y="77967"/>
                    </a:lnTo>
                    <a:close/>
                  </a:path>
                  <a:path w="793995" h="179289">
                    <a:moveTo>
                      <a:pt x="383684" y="128479"/>
                    </a:moveTo>
                    <a:lnTo>
                      <a:pt x="406747" y="115954"/>
                    </a:lnTo>
                    <a:lnTo>
                      <a:pt x="367523" y="108535"/>
                    </a:lnTo>
                    <a:lnTo>
                      <a:pt x="347004" y="120879"/>
                    </a:lnTo>
                    <a:lnTo>
                      <a:pt x="383684" y="128479"/>
                    </a:lnTo>
                    <a:close/>
                  </a:path>
                  <a:path w="793995" h="179289">
                    <a:moveTo>
                      <a:pt x="113985" y="77240"/>
                    </a:moveTo>
                    <a:lnTo>
                      <a:pt x="136002" y="65643"/>
                    </a:lnTo>
                    <a:lnTo>
                      <a:pt x="99449" y="59568"/>
                    </a:lnTo>
                    <a:lnTo>
                      <a:pt x="78025" y="70371"/>
                    </a:lnTo>
                    <a:lnTo>
                      <a:pt x="113985" y="77240"/>
                    </a:lnTo>
                    <a:close/>
                  </a:path>
                  <a:path w="793995" h="179289">
                    <a:moveTo>
                      <a:pt x="71241" y="69226"/>
                    </a:moveTo>
                    <a:lnTo>
                      <a:pt x="94648" y="57777"/>
                    </a:lnTo>
                    <a:lnTo>
                      <a:pt x="63777" y="53197"/>
                    </a:lnTo>
                    <a:lnTo>
                      <a:pt x="37316" y="63120"/>
                    </a:lnTo>
                    <a:lnTo>
                      <a:pt x="71241" y="69226"/>
                    </a:lnTo>
                    <a:close/>
                  </a:path>
                  <a:path w="793995" h="179289">
                    <a:moveTo>
                      <a:pt x="29853" y="61593"/>
                    </a:moveTo>
                    <a:lnTo>
                      <a:pt x="56314" y="51670"/>
                    </a:lnTo>
                    <a:lnTo>
                      <a:pt x="27140" y="47090"/>
                    </a:lnTo>
                    <a:lnTo>
                      <a:pt x="0" y="56250"/>
                    </a:lnTo>
                    <a:lnTo>
                      <a:pt x="29853" y="61593"/>
                    </a:lnTo>
                    <a:close/>
                  </a:path>
                  <a:path w="793995" h="179289">
                    <a:moveTo>
                      <a:pt x="34471" y="43320"/>
                    </a:moveTo>
                    <a:lnTo>
                      <a:pt x="92978" y="54416"/>
                    </a:lnTo>
                    <a:lnTo>
                      <a:pt x="109989" y="44847"/>
                    </a:lnTo>
                    <a:lnTo>
                      <a:pt x="57345" y="35722"/>
                    </a:lnTo>
                    <a:lnTo>
                      <a:pt x="34471" y="43320"/>
                    </a:lnTo>
                    <a:close/>
                  </a:path>
                  <a:path w="793995" h="179289">
                    <a:moveTo>
                      <a:pt x="62783" y="33603"/>
                    </a:moveTo>
                    <a:lnTo>
                      <a:pt x="101455" y="40106"/>
                    </a:lnTo>
                    <a:lnTo>
                      <a:pt x="122110" y="31689"/>
                    </a:lnTo>
                    <a:lnTo>
                      <a:pt x="87875" y="25470"/>
                    </a:lnTo>
                    <a:lnTo>
                      <a:pt x="62783" y="33603"/>
                    </a:lnTo>
                    <a:close/>
                  </a:path>
                  <a:path w="793995" h="179289">
                    <a:moveTo>
                      <a:pt x="119771" y="13269"/>
                    </a:moveTo>
                    <a:lnTo>
                      <a:pt x="137874" y="7203"/>
                    </a:lnTo>
                    <a:lnTo>
                      <a:pt x="161661" y="11356"/>
                    </a:lnTo>
                    <a:lnTo>
                      <a:pt x="143374" y="17815"/>
                    </a:lnTo>
                    <a:lnTo>
                      <a:pt x="119771" y="13269"/>
                    </a:lnTo>
                    <a:close/>
                  </a:path>
                  <a:path w="793995" h="179289">
                    <a:moveTo>
                      <a:pt x="181243" y="3717"/>
                    </a:moveTo>
                    <a:lnTo>
                      <a:pt x="157350" y="0"/>
                    </a:lnTo>
                    <a:lnTo>
                      <a:pt x="142862" y="5433"/>
                    </a:lnTo>
                    <a:lnTo>
                      <a:pt x="166755" y="10008"/>
                    </a:lnTo>
                    <a:lnTo>
                      <a:pt x="181243" y="3717"/>
                    </a:lnTo>
                    <a:close/>
                  </a:path>
                  <a:path w="793995" h="179289">
                    <a:moveTo>
                      <a:pt x="97023" y="55487"/>
                    </a:moveTo>
                    <a:lnTo>
                      <a:pt x="114242" y="45747"/>
                    </a:lnTo>
                    <a:lnTo>
                      <a:pt x="142823" y="51106"/>
                    </a:lnTo>
                    <a:lnTo>
                      <a:pt x="125022" y="60414"/>
                    </a:lnTo>
                    <a:lnTo>
                      <a:pt x="97023" y="55487"/>
                    </a:lnTo>
                    <a:close/>
                  </a:path>
                  <a:path w="793995" h="179289">
                    <a:moveTo>
                      <a:pt x="206003" y="62388"/>
                    </a:moveTo>
                    <a:lnTo>
                      <a:pt x="180431" y="57876"/>
                    </a:lnTo>
                    <a:lnTo>
                      <a:pt x="162379" y="67183"/>
                    </a:lnTo>
                    <a:lnTo>
                      <a:pt x="190309" y="71924"/>
                    </a:lnTo>
                    <a:lnTo>
                      <a:pt x="206003" y="62388"/>
                    </a:lnTo>
                    <a:close/>
                  </a:path>
                  <a:path w="793995" h="179289">
                    <a:moveTo>
                      <a:pt x="194370" y="72780"/>
                    </a:moveTo>
                    <a:lnTo>
                      <a:pt x="210517" y="63516"/>
                    </a:lnTo>
                    <a:lnTo>
                      <a:pt x="238848" y="68876"/>
                    </a:lnTo>
                    <a:lnTo>
                      <a:pt x="223807" y="77919"/>
                    </a:lnTo>
                    <a:lnTo>
                      <a:pt x="194370" y="72780"/>
                    </a:lnTo>
                    <a:close/>
                  </a:path>
                  <a:path w="793995" h="179289">
                    <a:moveTo>
                      <a:pt x="243362" y="70004"/>
                    </a:moveTo>
                    <a:lnTo>
                      <a:pt x="272786" y="74493"/>
                    </a:lnTo>
                    <a:lnTo>
                      <a:pt x="257559" y="84200"/>
                    </a:lnTo>
                    <a:lnTo>
                      <a:pt x="227361" y="79061"/>
                    </a:lnTo>
                    <a:lnTo>
                      <a:pt x="243362" y="70004"/>
                    </a:lnTo>
                    <a:close/>
                  </a:path>
                  <a:path w="793995" h="179289">
                    <a:moveTo>
                      <a:pt x="293849" y="91052"/>
                    </a:moveTo>
                    <a:lnTo>
                      <a:pt x="310344" y="81059"/>
                    </a:lnTo>
                    <a:lnTo>
                      <a:pt x="278624" y="75920"/>
                    </a:lnTo>
                    <a:lnTo>
                      <a:pt x="261875" y="85342"/>
                    </a:lnTo>
                    <a:lnTo>
                      <a:pt x="293849" y="91052"/>
                    </a:lnTo>
                    <a:close/>
                  </a:path>
                  <a:path w="793995" h="179289">
                    <a:moveTo>
                      <a:pt x="298925" y="92479"/>
                    </a:moveTo>
                    <a:lnTo>
                      <a:pt x="315165" y="82487"/>
                    </a:lnTo>
                    <a:lnTo>
                      <a:pt x="350186" y="88196"/>
                    </a:lnTo>
                    <a:lnTo>
                      <a:pt x="332422" y="98189"/>
                    </a:lnTo>
                    <a:lnTo>
                      <a:pt x="298925" y="92479"/>
                    </a:lnTo>
                    <a:close/>
                  </a:path>
                  <a:path w="793995" h="179289">
                    <a:moveTo>
                      <a:pt x="337245" y="99045"/>
                    </a:moveTo>
                    <a:lnTo>
                      <a:pt x="354501" y="89339"/>
                    </a:lnTo>
                    <a:lnTo>
                      <a:pt x="388506" y="95334"/>
                    </a:lnTo>
                    <a:lnTo>
                      <a:pt x="370741" y="105897"/>
                    </a:lnTo>
                    <a:lnTo>
                      <a:pt x="337245" y="99045"/>
                    </a:lnTo>
                    <a:close/>
                  </a:path>
                  <a:path w="793995" h="179289">
                    <a:moveTo>
                      <a:pt x="388455" y="129373"/>
                    </a:moveTo>
                    <a:lnTo>
                      <a:pt x="412312" y="116848"/>
                    </a:lnTo>
                    <a:lnTo>
                      <a:pt x="452072" y="124005"/>
                    </a:lnTo>
                    <a:lnTo>
                      <a:pt x="430604" y="136529"/>
                    </a:lnTo>
                    <a:lnTo>
                      <a:pt x="388455" y="129373"/>
                    </a:lnTo>
                    <a:close/>
                  </a:path>
                  <a:path w="793995" h="179289">
                    <a:moveTo>
                      <a:pt x="456049" y="124900"/>
                    </a:moveTo>
                    <a:lnTo>
                      <a:pt x="494863" y="132193"/>
                    </a:lnTo>
                    <a:lnTo>
                      <a:pt x="472268" y="144528"/>
                    </a:lnTo>
                    <a:lnTo>
                      <a:pt x="434577" y="137424"/>
                    </a:lnTo>
                    <a:lnTo>
                      <a:pt x="456049" y="124900"/>
                    </a:lnTo>
                    <a:close/>
                  </a:path>
                  <a:path w="793995" h="179289">
                    <a:moveTo>
                      <a:pt x="554002" y="160227"/>
                    </a:moveTo>
                    <a:lnTo>
                      <a:pt x="575268" y="146397"/>
                    </a:lnTo>
                    <a:lnTo>
                      <a:pt x="545032" y="141538"/>
                    </a:lnTo>
                    <a:lnTo>
                      <a:pt x="524763" y="154620"/>
                    </a:lnTo>
                    <a:lnTo>
                      <a:pt x="554002" y="160227"/>
                    </a:lnTo>
                    <a:close/>
                  </a:path>
                  <a:path w="793995" h="179289">
                    <a:moveTo>
                      <a:pt x="585569" y="166207"/>
                    </a:moveTo>
                    <a:lnTo>
                      <a:pt x="609158" y="153125"/>
                    </a:lnTo>
                    <a:lnTo>
                      <a:pt x="579254" y="147518"/>
                    </a:lnTo>
                    <a:lnTo>
                      <a:pt x="558322" y="160974"/>
                    </a:lnTo>
                    <a:lnTo>
                      <a:pt x="585569" y="166207"/>
                    </a:lnTo>
                    <a:close/>
                  </a:path>
                  <a:path w="793995" h="179289">
                    <a:moveTo>
                      <a:pt x="613809" y="154246"/>
                    </a:moveTo>
                    <a:lnTo>
                      <a:pt x="643047" y="158732"/>
                    </a:lnTo>
                    <a:lnTo>
                      <a:pt x="619126" y="172562"/>
                    </a:lnTo>
                    <a:lnTo>
                      <a:pt x="590818" y="167230"/>
                    </a:lnTo>
                    <a:lnTo>
                      <a:pt x="613809" y="154246"/>
                    </a:lnTo>
                    <a:close/>
                  </a:path>
                  <a:path w="793995" h="179289">
                    <a:moveTo>
                      <a:pt x="582336" y="144139"/>
                    </a:moveTo>
                    <a:lnTo>
                      <a:pt x="613032" y="149778"/>
                    </a:lnTo>
                    <a:lnTo>
                      <a:pt x="633707" y="139205"/>
                    </a:lnTo>
                    <a:lnTo>
                      <a:pt x="601756" y="133568"/>
                    </a:lnTo>
                    <a:lnTo>
                      <a:pt x="582336" y="144139"/>
                    </a:lnTo>
                    <a:close/>
                  </a:path>
                  <a:path w="793995" h="179289">
                    <a:moveTo>
                      <a:pt x="560648" y="126960"/>
                    </a:moveTo>
                    <a:lnTo>
                      <a:pt x="543370" y="137425"/>
                    </a:lnTo>
                    <a:lnTo>
                      <a:pt x="449158" y="120172"/>
                    </a:lnTo>
                    <a:lnTo>
                      <a:pt x="465400" y="109609"/>
                    </a:lnTo>
                    <a:lnTo>
                      <a:pt x="560648" y="126960"/>
                    </a:lnTo>
                    <a:close/>
                  </a:path>
                  <a:path w="793995" h="179289">
                    <a:moveTo>
                      <a:pt x="495194" y="111261"/>
                    </a:moveTo>
                    <a:lnTo>
                      <a:pt x="560157" y="123790"/>
                    </a:lnTo>
                    <a:lnTo>
                      <a:pt x="602384" y="99738"/>
                    </a:lnTo>
                    <a:lnTo>
                      <a:pt x="559045" y="92615"/>
                    </a:lnTo>
                    <a:lnTo>
                      <a:pt x="537180" y="105370"/>
                    </a:lnTo>
                    <a:lnTo>
                      <a:pt x="511295" y="101038"/>
                    </a:lnTo>
                    <a:lnTo>
                      <a:pt x="495194" y="111261"/>
                    </a:lnTo>
                    <a:close/>
                  </a:path>
                  <a:path w="793995" h="179289">
                    <a:moveTo>
                      <a:pt x="624772" y="173683"/>
                    </a:moveTo>
                    <a:lnTo>
                      <a:pt x="647699" y="160227"/>
                    </a:lnTo>
                    <a:lnTo>
                      <a:pt x="675940" y="165834"/>
                    </a:lnTo>
                    <a:lnTo>
                      <a:pt x="653348" y="179289"/>
                    </a:lnTo>
                    <a:lnTo>
                      <a:pt x="624772" y="173683"/>
                    </a:lnTo>
                    <a:close/>
                  </a:path>
                  <a:path w="793995" h="179289">
                    <a:moveTo>
                      <a:pt x="651562" y="157530"/>
                    </a:moveTo>
                    <a:lnTo>
                      <a:pt x="673175" y="146958"/>
                    </a:lnTo>
                    <a:lnTo>
                      <a:pt x="701679" y="151892"/>
                    </a:lnTo>
                    <a:lnTo>
                      <a:pt x="681007" y="162464"/>
                    </a:lnTo>
                    <a:lnTo>
                      <a:pt x="651562" y="157530"/>
                    </a:lnTo>
                    <a:close/>
                  </a:path>
                  <a:path w="793995" h="179289">
                    <a:moveTo>
                      <a:pt x="701367" y="132158"/>
                    </a:moveTo>
                    <a:lnTo>
                      <a:pt x="727680" y="137796"/>
                    </a:lnTo>
                    <a:lnTo>
                      <a:pt x="748980" y="125815"/>
                    </a:lnTo>
                    <a:lnTo>
                      <a:pt x="722041" y="121586"/>
                    </a:lnTo>
                    <a:lnTo>
                      <a:pt x="701367" y="132158"/>
                    </a:lnTo>
                    <a:close/>
                  </a:path>
                  <a:path w="793995" h="179289">
                    <a:moveTo>
                      <a:pt x="639345" y="137796"/>
                    </a:moveTo>
                    <a:lnTo>
                      <a:pt x="670669" y="144139"/>
                    </a:lnTo>
                    <a:lnTo>
                      <a:pt x="690715" y="132862"/>
                    </a:lnTo>
                    <a:lnTo>
                      <a:pt x="660020" y="127224"/>
                    </a:lnTo>
                    <a:lnTo>
                      <a:pt x="639345" y="137796"/>
                    </a:lnTo>
                    <a:close/>
                  </a:path>
                  <a:path w="793995" h="179289">
                    <a:moveTo>
                      <a:pt x="606768" y="131453"/>
                    </a:moveTo>
                    <a:lnTo>
                      <a:pt x="636214" y="136387"/>
                    </a:lnTo>
                    <a:lnTo>
                      <a:pt x="655008" y="126519"/>
                    </a:lnTo>
                    <a:lnTo>
                      <a:pt x="624310" y="121586"/>
                    </a:lnTo>
                    <a:lnTo>
                      <a:pt x="606768" y="131453"/>
                    </a:lnTo>
                    <a:close/>
                  </a:path>
                  <a:path w="793995" h="179289">
                    <a:moveTo>
                      <a:pt x="600503" y="130044"/>
                    </a:moveTo>
                    <a:lnTo>
                      <a:pt x="619298" y="120177"/>
                    </a:lnTo>
                    <a:lnTo>
                      <a:pt x="584841" y="114538"/>
                    </a:lnTo>
                    <a:lnTo>
                      <a:pt x="566046" y="124405"/>
                    </a:lnTo>
                    <a:lnTo>
                      <a:pt x="600503" y="130044"/>
                    </a:lnTo>
                    <a:close/>
                  </a:path>
                  <a:path w="793995" h="179289">
                    <a:moveTo>
                      <a:pt x="611152" y="99033"/>
                    </a:moveTo>
                    <a:lnTo>
                      <a:pt x="628694" y="89871"/>
                    </a:lnTo>
                    <a:lnTo>
                      <a:pt x="663152" y="96214"/>
                    </a:lnTo>
                    <a:lnTo>
                      <a:pt x="644358" y="103966"/>
                    </a:lnTo>
                    <a:lnTo>
                      <a:pt x="611152" y="99033"/>
                    </a:lnTo>
                    <a:close/>
                  </a:path>
                  <a:path w="793995" h="179289">
                    <a:moveTo>
                      <a:pt x="660020" y="124405"/>
                    </a:moveTo>
                    <a:lnTo>
                      <a:pt x="678813" y="114539"/>
                    </a:lnTo>
                    <a:lnTo>
                      <a:pt x="646237" y="108195"/>
                    </a:lnTo>
                    <a:lnTo>
                      <a:pt x="628069" y="118767"/>
                    </a:lnTo>
                    <a:lnTo>
                      <a:pt x="660020" y="124405"/>
                    </a:lnTo>
                    <a:close/>
                  </a:path>
                  <a:path w="793995" h="179289">
                    <a:moveTo>
                      <a:pt x="665032" y="125110"/>
                    </a:moveTo>
                    <a:lnTo>
                      <a:pt x="683200" y="114539"/>
                    </a:lnTo>
                    <a:lnTo>
                      <a:pt x="716402" y="120177"/>
                    </a:lnTo>
                    <a:lnTo>
                      <a:pt x="696982" y="130748"/>
                    </a:lnTo>
                    <a:lnTo>
                      <a:pt x="665032" y="125110"/>
                    </a:lnTo>
                    <a:close/>
                  </a:path>
                  <a:path w="793995" h="179289">
                    <a:moveTo>
                      <a:pt x="688836" y="112424"/>
                    </a:moveTo>
                    <a:lnTo>
                      <a:pt x="707004" y="103262"/>
                    </a:lnTo>
                    <a:lnTo>
                      <a:pt x="737702" y="108195"/>
                    </a:lnTo>
                    <a:lnTo>
                      <a:pt x="721414" y="118062"/>
                    </a:lnTo>
                    <a:lnTo>
                      <a:pt x="688836" y="112424"/>
                    </a:lnTo>
                    <a:close/>
                  </a:path>
                  <a:path w="793995" h="179289">
                    <a:moveTo>
                      <a:pt x="683824" y="111719"/>
                    </a:moveTo>
                    <a:lnTo>
                      <a:pt x="702619" y="101852"/>
                    </a:lnTo>
                    <a:lnTo>
                      <a:pt x="668789" y="96918"/>
                    </a:lnTo>
                    <a:lnTo>
                      <a:pt x="649994" y="104672"/>
                    </a:lnTo>
                    <a:lnTo>
                      <a:pt x="683824" y="111719"/>
                    </a:lnTo>
                    <a:close/>
                  </a:path>
                  <a:path w="793995" h="179289">
                    <a:moveTo>
                      <a:pt x="589226" y="111014"/>
                    </a:moveTo>
                    <a:lnTo>
                      <a:pt x="606768" y="101147"/>
                    </a:lnTo>
                    <a:lnTo>
                      <a:pt x="641850" y="107491"/>
                    </a:lnTo>
                    <a:lnTo>
                      <a:pt x="623058" y="116652"/>
                    </a:lnTo>
                    <a:lnTo>
                      <a:pt x="589226" y="111014"/>
                    </a:lnTo>
                    <a:close/>
                  </a:path>
                  <a:path w="793995" h="179289">
                    <a:moveTo>
                      <a:pt x="752737" y="124405"/>
                    </a:moveTo>
                    <a:lnTo>
                      <a:pt x="770906" y="113834"/>
                    </a:lnTo>
                    <a:lnTo>
                      <a:pt x="742088" y="109605"/>
                    </a:lnTo>
                    <a:lnTo>
                      <a:pt x="725173" y="118767"/>
                    </a:lnTo>
                    <a:lnTo>
                      <a:pt x="752737" y="124405"/>
                    </a:lnTo>
                    <a:close/>
                  </a:path>
                  <a:path w="793995" h="179289">
                    <a:moveTo>
                      <a:pt x="375817" y="106468"/>
                    </a:moveTo>
                    <a:lnTo>
                      <a:pt x="393329" y="96476"/>
                    </a:lnTo>
                    <a:lnTo>
                      <a:pt x="426827" y="102186"/>
                    </a:lnTo>
                    <a:lnTo>
                      <a:pt x="409824" y="112463"/>
                    </a:lnTo>
                    <a:lnTo>
                      <a:pt x="375817" y="106468"/>
                    </a:lnTo>
                    <a:close/>
                  </a:path>
                  <a:path w="793995" h="179289">
                    <a:moveTo>
                      <a:pt x="431393" y="103328"/>
                    </a:moveTo>
                    <a:lnTo>
                      <a:pt x="460831" y="108752"/>
                    </a:lnTo>
                    <a:lnTo>
                      <a:pt x="444845" y="118745"/>
                    </a:lnTo>
                    <a:lnTo>
                      <a:pt x="413885" y="113606"/>
                    </a:lnTo>
                    <a:lnTo>
                      <a:pt x="431393" y="103328"/>
                    </a:lnTo>
                    <a:close/>
                  </a:path>
                  <a:path w="793995" h="179289">
                    <a:moveTo>
                      <a:pt x="129034" y="61542"/>
                    </a:moveTo>
                    <a:lnTo>
                      <a:pt x="146834" y="51952"/>
                    </a:lnTo>
                    <a:lnTo>
                      <a:pt x="176169" y="56747"/>
                    </a:lnTo>
                    <a:lnTo>
                      <a:pt x="158117" y="66619"/>
                    </a:lnTo>
                    <a:lnTo>
                      <a:pt x="129034" y="61542"/>
                    </a:lnTo>
                    <a:close/>
                  </a:path>
                  <a:path w="793995" h="179289">
                    <a:moveTo>
                      <a:pt x="141672" y="47717"/>
                    </a:moveTo>
                    <a:lnTo>
                      <a:pt x="159535" y="38627"/>
                    </a:lnTo>
                    <a:lnTo>
                      <a:pt x="186753" y="42933"/>
                    </a:lnTo>
                    <a:lnTo>
                      <a:pt x="168253" y="52263"/>
                    </a:lnTo>
                    <a:lnTo>
                      <a:pt x="141672" y="47717"/>
                    </a:lnTo>
                    <a:close/>
                  </a:path>
                  <a:path w="793995" h="179289">
                    <a:moveTo>
                      <a:pt x="251398" y="54416"/>
                    </a:moveTo>
                    <a:lnTo>
                      <a:pt x="224392" y="49631"/>
                    </a:lnTo>
                    <a:lnTo>
                      <a:pt x="205892" y="59200"/>
                    </a:lnTo>
                    <a:lnTo>
                      <a:pt x="233747" y="63745"/>
                    </a:lnTo>
                    <a:lnTo>
                      <a:pt x="251398" y="54416"/>
                    </a:lnTo>
                    <a:close/>
                  </a:path>
                  <a:path w="793995" h="179289">
                    <a:moveTo>
                      <a:pt x="237788" y="64702"/>
                    </a:moveTo>
                    <a:lnTo>
                      <a:pt x="255224" y="55134"/>
                    </a:lnTo>
                    <a:lnTo>
                      <a:pt x="283933" y="60635"/>
                    </a:lnTo>
                    <a:lnTo>
                      <a:pt x="267853" y="69334"/>
                    </a:lnTo>
                    <a:lnTo>
                      <a:pt x="237788" y="64702"/>
                    </a:lnTo>
                    <a:close/>
                  </a:path>
                  <a:path w="793995" h="179289">
                    <a:moveTo>
                      <a:pt x="287972" y="61592"/>
                    </a:moveTo>
                    <a:lnTo>
                      <a:pt x="317954" y="66616"/>
                    </a:lnTo>
                    <a:lnTo>
                      <a:pt x="301604" y="75615"/>
                    </a:lnTo>
                    <a:lnTo>
                      <a:pt x="271405" y="70476"/>
                    </a:lnTo>
                    <a:lnTo>
                      <a:pt x="287972" y="61592"/>
                    </a:lnTo>
                    <a:close/>
                  </a:path>
                  <a:path w="793995" h="179289">
                    <a:moveTo>
                      <a:pt x="337894" y="82466"/>
                    </a:moveTo>
                    <a:lnTo>
                      <a:pt x="354742" y="72836"/>
                    </a:lnTo>
                    <a:lnTo>
                      <a:pt x="322419" y="67573"/>
                    </a:lnTo>
                    <a:lnTo>
                      <a:pt x="305917" y="76756"/>
                    </a:lnTo>
                    <a:lnTo>
                      <a:pt x="337894" y="82466"/>
                    </a:lnTo>
                    <a:close/>
                  </a:path>
                  <a:path w="793995" h="179289">
                    <a:moveTo>
                      <a:pt x="341985" y="83601"/>
                    </a:moveTo>
                    <a:lnTo>
                      <a:pt x="359210" y="73902"/>
                    </a:lnTo>
                    <a:lnTo>
                      <a:pt x="394295" y="79773"/>
                    </a:lnTo>
                    <a:lnTo>
                      <a:pt x="376467" y="89603"/>
                    </a:lnTo>
                    <a:lnTo>
                      <a:pt x="341985" y="83601"/>
                    </a:lnTo>
                    <a:close/>
                  </a:path>
                  <a:path w="793995" h="179289">
                    <a:moveTo>
                      <a:pt x="381289" y="90461"/>
                    </a:moveTo>
                    <a:lnTo>
                      <a:pt x="398333" y="80969"/>
                    </a:lnTo>
                    <a:lnTo>
                      <a:pt x="433216" y="87320"/>
                    </a:lnTo>
                    <a:lnTo>
                      <a:pt x="414788" y="97312"/>
                    </a:lnTo>
                    <a:lnTo>
                      <a:pt x="381289" y="90461"/>
                    </a:lnTo>
                    <a:close/>
                  </a:path>
                  <a:path w="793995" h="179289">
                    <a:moveTo>
                      <a:pt x="419862" y="97883"/>
                    </a:moveTo>
                    <a:lnTo>
                      <a:pt x="437674" y="88146"/>
                    </a:lnTo>
                    <a:lnTo>
                      <a:pt x="471483" y="94127"/>
                    </a:lnTo>
                    <a:lnTo>
                      <a:pt x="453868" y="103878"/>
                    </a:lnTo>
                    <a:lnTo>
                      <a:pt x="419862" y="97883"/>
                    </a:lnTo>
                    <a:close/>
                  </a:path>
                  <a:path w="793995" h="179289">
                    <a:moveTo>
                      <a:pt x="475440" y="94743"/>
                    </a:moveTo>
                    <a:lnTo>
                      <a:pt x="507873" y="100316"/>
                    </a:lnTo>
                    <a:lnTo>
                      <a:pt x="490197" y="110633"/>
                    </a:lnTo>
                    <a:lnTo>
                      <a:pt x="457929" y="105021"/>
                    </a:lnTo>
                    <a:lnTo>
                      <a:pt x="475440" y="94743"/>
                    </a:lnTo>
                    <a:close/>
                  </a:path>
                  <a:path w="793995" h="179289">
                    <a:moveTo>
                      <a:pt x="172294" y="53459"/>
                    </a:moveTo>
                    <a:lnTo>
                      <a:pt x="191432" y="44129"/>
                    </a:lnTo>
                    <a:lnTo>
                      <a:pt x="220139" y="48674"/>
                    </a:lnTo>
                    <a:lnTo>
                      <a:pt x="201639" y="58243"/>
                    </a:lnTo>
                    <a:lnTo>
                      <a:pt x="172294" y="53459"/>
                    </a:lnTo>
                    <a:close/>
                  </a:path>
                  <a:path w="793995" h="179289">
                    <a:moveTo>
                      <a:pt x="107438" y="41258"/>
                    </a:moveTo>
                    <a:lnTo>
                      <a:pt x="127426" y="32886"/>
                    </a:lnTo>
                    <a:lnTo>
                      <a:pt x="155495" y="37431"/>
                    </a:lnTo>
                    <a:lnTo>
                      <a:pt x="137420" y="46760"/>
                    </a:lnTo>
                    <a:lnTo>
                      <a:pt x="107438" y="41258"/>
                    </a:lnTo>
                    <a:close/>
                  </a:path>
                  <a:path w="793995" h="179289">
                    <a:moveTo>
                      <a:pt x="189132" y="40873"/>
                    </a:moveTo>
                    <a:lnTo>
                      <a:pt x="209454" y="31969"/>
                    </a:lnTo>
                    <a:lnTo>
                      <a:pt x="235552" y="36542"/>
                    </a:lnTo>
                    <a:lnTo>
                      <a:pt x="216728" y="45446"/>
                    </a:lnTo>
                    <a:lnTo>
                      <a:pt x="189132" y="40873"/>
                    </a:lnTo>
                    <a:close/>
                  </a:path>
                  <a:path w="793995" h="179289">
                    <a:moveTo>
                      <a:pt x="300584" y="48093"/>
                    </a:moveTo>
                    <a:lnTo>
                      <a:pt x="271491" y="43280"/>
                    </a:lnTo>
                    <a:lnTo>
                      <a:pt x="253309" y="52185"/>
                    </a:lnTo>
                    <a:lnTo>
                      <a:pt x="281759" y="56997"/>
                    </a:lnTo>
                    <a:lnTo>
                      <a:pt x="300584" y="48093"/>
                    </a:lnTo>
                    <a:close/>
                  </a:path>
                  <a:path w="793995" h="179289">
                    <a:moveTo>
                      <a:pt x="285610" y="58201"/>
                    </a:moveTo>
                    <a:lnTo>
                      <a:pt x="305505" y="49056"/>
                    </a:lnTo>
                    <a:lnTo>
                      <a:pt x="332242" y="53388"/>
                    </a:lnTo>
                    <a:lnTo>
                      <a:pt x="314061" y="62773"/>
                    </a:lnTo>
                    <a:lnTo>
                      <a:pt x="285610" y="58201"/>
                    </a:lnTo>
                    <a:close/>
                  </a:path>
                  <a:path w="793995" h="179289">
                    <a:moveTo>
                      <a:pt x="426796" y="82988"/>
                    </a:moveTo>
                    <a:lnTo>
                      <a:pt x="446049" y="73363"/>
                    </a:lnTo>
                    <a:lnTo>
                      <a:pt x="479777" y="78817"/>
                    </a:lnTo>
                    <a:lnTo>
                      <a:pt x="460169" y="88524"/>
                    </a:lnTo>
                    <a:lnTo>
                      <a:pt x="426796" y="82988"/>
                    </a:lnTo>
                    <a:close/>
                  </a:path>
                  <a:path w="793995" h="179289">
                    <a:moveTo>
                      <a:pt x="465517" y="89727"/>
                    </a:moveTo>
                    <a:lnTo>
                      <a:pt x="483913" y="79620"/>
                    </a:lnTo>
                    <a:lnTo>
                      <a:pt x="516777" y="85275"/>
                    </a:lnTo>
                    <a:lnTo>
                      <a:pt x="498886" y="94781"/>
                    </a:lnTo>
                    <a:lnTo>
                      <a:pt x="465517" y="89727"/>
                    </a:lnTo>
                    <a:close/>
                  </a:path>
                  <a:path w="793995" h="179289">
                    <a:moveTo>
                      <a:pt x="521136" y="86117"/>
                    </a:moveTo>
                    <a:lnTo>
                      <a:pt x="553652" y="91652"/>
                    </a:lnTo>
                    <a:lnTo>
                      <a:pt x="535467" y="102241"/>
                    </a:lnTo>
                    <a:lnTo>
                      <a:pt x="502736" y="96706"/>
                    </a:lnTo>
                    <a:lnTo>
                      <a:pt x="521136" y="86117"/>
                    </a:lnTo>
                    <a:close/>
                  </a:path>
                  <a:path w="793995" h="179289">
                    <a:moveTo>
                      <a:pt x="221434" y="46409"/>
                    </a:moveTo>
                    <a:lnTo>
                      <a:pt x="240046" y="37264"/>
                    </a:lnTo>
                    <a:lnTo>
                      <a:pt x="267641" y="42318"/>
                    </a:lnTo>
                    <a:lnTo>
                      <a:pt x="248815" y="50741"/>
                    </a:lnTo>
                    <a:lnTo>
                      <a:pt x="221434" y="46409"/>
                    </a:lnTo>
                    <a:close/>
                  </a:path>
                  <a:path w="793995" h="179289">
                    <a:moveTo>
                      <a:pt x="157685" y="35579"/>
                    </a:moveTo>
                    <a:lnTo>
                      <a:pt x="179933" y="26675"/>
                    </a:lnTo>
                    <a:lnTo>
                      <a:pt x="204748" y="30766"/>
                    </a:lnTo>
                    <a:lnTo>
                      <a:pt x="185067" y="39670"/>
                    </a:lnTo>
                    <a:lnTo>
                      <a:pt x="157685" y="35579"/>
                    </a:lnTo>
                    <a:close/>
                  </a:path>
                  <a:path w="793995" h="179289">
                    <a:moveTo>
                      <a:pt x="125598" y="29803"/>
                    </a:moveTo>
                    <a:lnTo>
                      <a:pt x="148295" y="21786"/>
                    </a:lnTo>
                    <a:lnTo>
                      <a:pt x="174730" y="25789"/>
                    </a:lnTo>
                    <a:lnTo>
                      <a:pt x="153406" y="34135"/>
                    </a:lnTo>
                    <a:lnTo>
                      <a:pt x="125598" y="29803"/>
                    </a:lnTo>
                    <a:close/>
                  </a:path>
                  <a:path w="793995" h="179289">
                    <a:moveTo>
                      <a:pt x="146008" y="18354"/>
                    </a:moveTo>
                    <a:lnTo>
                      <a:pt x="163547" y="12350"/>
                    </a:lnTo>
                    <a:lnTo>
                      <a:pt x="188202" y="16067"/>
                    </a:lnTo>
                    <a:lnTo>
                      <a:pt x="169646" y="22644"/>
                    </a:lnTo>
                    <a:lnTo>
                      <a:pt x="146008" y="18354"/>
                    </a:lnTo>
                    <a:close/>
                  </a:path>
                  <a:path w="793995" h="179289">
                    <a:moveTo>
                      <a:pt x="626393" y="86063"/>
                    </a:moveTo>
                    <a:lnTo>
                      <a:pt x="645063" y="78119"/>
                    </a:lnTo>
                    <a:lnTo>
                      <a:pt x="609819" y="73126"/>
                    </a:lnTo>
                    <a:lnTo>
                      <a:pt x="593877" y="80616"/>
                    </a:lnTo>
                    <a:lnTo>
                      <a:pt x="626393" y="86063"/>
                    </a:lnTo>
                    <a:close/>
                  </a:path>
                  <a:path w="793995" h="179289">
                    <a:moveTo>
                      <a:pt x="634563" y="88086"/>
                    </a:moveTo>
                    <a:lnTo>
                      <a:pt x="652394" y="80596"/>
                    </a:lnTo>
                    <a:lnTo>
                      <a:pt x="685749" y="85817"/>
                    </a:lnTo>
                    <a:lnTo>
                      <a:pt x="668548" y="93761"/>
                    </a:lnTo>
                    <a:lnTo>
                      <a:pt x="634563" y="88086"/>
                    </a:lnTo>
                    <a:close/>
                  </a:path>
                  <a:path w="793995" h="179289">
                    <a:moveTo>
                      <a:pt x="672324" y="94669"/>
                    </a:moveTo>
                    <a:lnTo>
                      <a:pt x="690155" y="86725"/>
                    </a:lnTo>
                    <a:lnTo>
                      <a:pt x="721202" y="91264"/>
                    </a:lnTo>
                    <a:lnTo>
                      <a:pt x="704420" y="100116"/>
                    </a:lnTo>
                    <a:lnTo>
                      <a:pt x="672324" y="94669"/>
                    </a:lnTo>
                    <a:close/>
                  </a:path>
                  <a:path w="793995" h="179289">
                    <a:moveTo>
                      <a:pt x="708826" y="100570"/>
                    </a:moveTo>
                    <a:lnTo>
                      <a:pt x="724981" y="92399"/>
                    </a:lnTo>
                    <a:lnTo>
                      <a:pt x="757915" y="97166"/>
                    </a:lnTo>
                    <a:lnTo>
                      <a:pt x="741132" y="106018"/>
                    </a:lnTo>
                    <a:lnTo>
                      <a:pt x="708826" y="100570"/>
                    </a:lnTo>
                    <a:close/>
                  </a:path>
                  <a:path w="793995" h="179289">
                    <a:moveTo>
                      <a:pt x="761482" y="98301"/>
                    </a:moveTo>
                    <a:lnTo>
                      <a:pt x="793995" y="103521"/>
                    </a:lnTo>
                    <a:lnTo>
                      <a:pt x="776241" y="111785"/>
                    </a:lnTo>
                    <a:lnTo>
                      <a:pt x="744908" y="106699"/>
                    </a:lnTo>
                    <a:lnTo>
                      <a:pt x="761482" y="98301"/>
                    </a:lnTo>
                    <a:close/>
                  </a:path>
                  <a:path w="793995" h="179289">
                    <a:moveTo>
                      <a:pt x="264459" y="38549"/>
                    </a:moveTo>
                    <a:lnTo>
                      <a:pt x="282113" y="31838"/>
                    </a:lnTo>
                    <a:lnTo>
                      <a:pt x="307021" y="35661"/>
                    </a:lnTo>
                    <a:lnTo>
                      <a:pt x="288663" y="43380"/>
                    </a:lnTo>
                    <a:lnTo>
                      <a:pt x="264459" y="38549"/>
                    </a:lnTo>
                    <a:close/>
                  </a:path>
                  <a:path w="793995" h="179289">
                    <a:moveTo>
                      <a:pt x="370533" y="46421"/>
                    </a:moveTo>
                    <a:lnTo>
                      <a:pt x="342891" y="41743"/>
                    </a:lnTo>
                    <a:lnTo>
                      <a:pt x="324746" y="49228"/>
                    </a:lnTo>
                    <a:lnTo>
                      <a:pt x="353232" y="53906"/>
                    </a:lnTo>
                    <a:lnTo>
                      <a:pt x="370533" y="46421"/>
                    </a:lnTo>
                    <a:close/>
                  </a:path>
                  <a:path w="793995" h="179289">
                    <a:moveTo>
                      <a:pt x="357661" y="54608"/>
                    </a:moveTo>
                    <a:lnTo>
                      <a:pt x="376230" y="47123"/>
                    </a:lnTo>
                    <a:lnTo>
                      <a:pt x="404717" y="51802"/>
                    </a:lnTo>
                    <a:lnTo>
                      <a:pt x="386359" y="59755"/>
                    </a:lnTo>
                    <a:lnTo>
                      <a:pt x="357661" y="54608"/>
                    </a:lnTo>
                    <a:close/>
                  </a:path>
                  <a:path w="793995" h="179289">
                    <a:moveTo>
                      <a:pt x="408514" y="52971"/>
                    </a:moveTo>
                    <a:lnTo>
                      <a:pt x="438898" y="57649"/>
                    </a:lnTo>
                    <a:lnTo>
                      <a:pt x="421596" y="65836"/>
                    </a:lnTo>
                    <a:lnTo>
                      <a:pt x="390789" y="60456"/>
                    </a:lnTo>
                    <a:lnTo>
                      <a:pt x="408514" y="52971"/>
                    </a:lnTo>
                    <a:close/>
                  </a:path>
                  <a:path w="793995" h="179289">
                    <a:moveTo>
                      <a:pt x="459365" y="72152"/>
                    </a:moveTo>
                    <a:lnTo>
                      <a:pt x="478143" y="63965"/>
                    </a:lnTo>
                    <a:lnTo>
                      <a:pt x="442695" y="58819"/>
                    </a:lnTo>
                    <a:lnTo>
                      <a:pt x="426660" y="66538"/>
                    </a:lnTo>
                    <a:lnTo>
                      <a:pt x="459365" y="72152"/>
                    </a:lnTo>
                    <a:close/>
                  </a:path>
                  <a:path w="793995" h="179289">
                    <a:moveTo>
                      <a:pt x="463585" y="72854"/>
                    </a:moveTo>
                    <a:lnTo>
                      <a:pt x="481521" y="65135"/>
                    </a:lnTo>
                    <a:lnTo>
                      <a:pt x="515069" y="70514"/>
                    </a:lnTo>
                    <a:lnTo>
                      <a:pt x="497765" y="78702"/>
                    </a:lnTo>
                    <a:lnTo>
                      <a:pt x="463585" y="72854"/>
                    </a:lnTo>
                    <a:close/>
                  </a:path>
                  <a:path w="793995" h="179289">
                    <a:moveTo>
                      <a:pt x="501565" y="79637"/>
                    </a:moveTo>
                    <a:lnTo>
                      <a:pt x="519500" y="71450"/>
                    </a:lnTo>
                    <a:lnTo>
                      <a:pt x="550727" y="76128"/>
                    </a:lnTo>
                    <a:lnTo>
                      <a:pt x="533848" y="85251"/>
                    </a:lnTo>
                    <a:lnTo>
                      <a:pt x="501565" y="79637"/>
                    </a:lnTo>
                    <a:close/>
                  </a:path>
                  <a:path w="793995" h="179289">
                    <a:moveTo>
                      <a:pt x="538280" y="85719"/>
                    </a:moveTo>
                    <a:lnTo>
                      <a:pt x="554526" y="77298"/>
                    </a:lnTo>
                    <a:lnTo>
                      <a:pt x="587653" y="82211"/>
                    </a:lnTo>
                    <a:lnTo>
                      <a:pt x="570774" y="91333"/>
                    </a:lnTo>
                    <a:lnTo>
                      <a:pt x="538280" y="85719"/>
                    </a:lnTo>
                    <a:close/>
                  </a:path>
                  <a:path w="793995" h="179289">
                    <a:moveTo>
                      <a:pt x="591240" y="83380"/>
                    </a:moveTo>
                    <a:lnTo>
                      <a:pt x="623946" y="88760"/>
                    </a:lnTo>
                    <a:lnTo>
                      <a:pt x="606090" y="97276"/>
                    </a:lnTo>
                    <a:lnTo>
                      <a:pt x="574571" y="92034"/>
                    </a:lnTo>
                    <a:lnTo>
                      <a:pt x="591240" y="83380"/>
                    </a:lnTo>
                    <a:close/>
                  </a:path>
                  <a:path w="793995" h="179289">
                    <a:moveTo>
                      <a:pt x="292673" y="44316"/>
                    </a:moveTo>
                    <a:lnTo>
                      <a:pt x="310819" y="36831"/>
                    </a:lnTo>
                    <a:lnTo>
                      <a:pt x="338040" y="41041"/>
                    </a:lnTo>
                    <a:lnTo>
                      <a:pt x="319471" y="48761"/>
                    </a:lnTo>
                    <a:lnTo>
                      <a:pt x="292673" y="44316"/>
                    </a:lnTo>
                    <a:close/>
                  </a:path>
                  <a:path w="793995" h="179289">
                    <a:moveTo>
                      <a:pt x="231418" y="33236"/>
                    </a:moveTo>
                    <a:lnTo>
                      <a:pt x="251093" y="26526"/>
                    </a:lnTo>
                    <a:lnTo>
                      <a:pt x="277826" y="30720"/>
                    </a:lnTo>
                    <a:lnTo>
                      <a:pt x="259919" y="38269"/>
                    </a:lnTo>
                    <a:lnTo>
                      <a:pt x="231418" y="33236"/>
                    </a:lnTo>
                    <a:close/>
                  </a:path>
                  <a:path w="793995" h="179289">
                    <a:moveTo>
                      <a:pt x="203170" y="27923"/>
                    </a:moveTo>
                    <a:lnTo>
                      <a:pt x="220825" y="22052"/>
                    </a:lnTo>
                    <a:lnTo>
                      <a:pt x="246551" y="25967"/>
                    </a:lnTo>
                    <a:lnTo>
                      <a:pt x="227131" y="32677"/>
                    </a:lnTo>
                    <a:lnTo>
                      <a:pt x="203170" y="27923"/>
                    </a:lnTo>
                    <a:close/>
                  </a:path>
                </a:pathLst>
              </a:custGeom>
              <a:gradFill>
                <a:gsLst>
                  <a:gs pos="0">
                    <a:srgbClr val="7F7F7F"/>
                  </a:gs>
                  <a:gs pos="100000">
                    <a:srgbClr val="595959"/>
                  </a:gs>
                </a:gsLst>
                <a:lin ang="0" scaled="0"/>
              </a:gradFill>
              <a:ln w="7600" cap="flat">
                <a:noFill/>
                <a:miter lim="800000"/>
              </a:ln>
            </p:spPr>
          </p:sp>
          <p:sp>
            <p:nvSpPr>
              <p:cNvPr id="323" name="Freeform 322"/>
              <p:cNvSpPr/>
              <p:nvPr/>
            </p:nvSpPr>
            <p:spPr>
              <a:xfrm>
                <a:off x="7044913" y="5334561"/>
                <a:ext cx="235131" cy="63542"/>
              </a:xfrm>
              <a:custGeom>
                <a:avLst/>
                <a:gdLst/>
                <a:ahLst/>
                <a:cxnLst/>
                <a:rect l="0" t="0" r="0" b="0"/>
                <a:pathLst>
                  <a:path w="235131" h="63542">
                    <a:moveTo>
                      <a:pt x="65682" y="0"/>
                    </a:moveTo>
                    <a:lnTo>
                      <a:pt x="235131" y="29155"/>
                    </a:lnTo>
                    <a:lnTo>
                      <a:pt x="169345" y="63542"/>
                    </a:lnTo>
                    <a:lnTo>
                      <a:pt x="0" y="31097"/>
                    </a:lnTo>
                    <a:lnTo>
                      <a:pt x="65682" y="0"/>
                    </a:lnTo>
                    <a:close/>
                  </a:path>
                </a:pathLst>
              </a:custGeom>
              <a:solidFill>
                <a:srgbClr val="3F3F3F"/>
              </a:solidFill>
              <a:ln w="7600" cap="flat">
                <a:noFill/>
                <a:miter lim="800000"/>
              </a:ln>
            </p:spPr>
          </p:sp>
          <p:sp>
            <p:nvSpPr>
              <p:cNvPr id="324" name="Freeform 323"/>
              <p:cNvSpPr/>
              <p:nvPr/>
            </p:nvSpPr>
            <p:spPr>
              <a:xfrm>
                <a:off x="6718599" y="5203319"/>
                <a:ext cx="370642" cy="162090"/>
              </a:xfrm>
              <a:custGeom>
                <a:avLst/>
                <a:gdLst/>
                <a:ahLst/>
                <a:cxnLst/>
                <a:rect l="0" t="0" r="0" b="0"/>
                <a:pathLst>
                  <a:path w="370642" h="162090">
                    <a:moveTo>
                      <a:pt x="370642" y="0"/>
                    </a:moveTo>
                    <a:lnTo>
                      <a:pt x="41611" y="113558"/>
                    </a:lnTo>
                    <a:lnTo>
                      <a:pt x="40656" y="118926"/>
                    </a:lnTo>
                    <a:lnTo>
                      <a:pt x="229694" y="162090"/>
                    </a:lnTo>
                    <a:lnTo>
                      <a:pt x="9397" y="123329"/>
                    </a:lnTo>
                    <a:lnTo>
                      <a:pt x="0" y="115107"/>
                    </a:lnTo>
                    <a:lnTo>
                      <a:pt x="370642" y="0"/>
                    </a:lnTo>
                    <a:close/>
                  </a:path>
                </a:pathLst>
              </a:custGeom>
              <a:solidFill>
                <a:srgbClr val="7F7F7F"/>
              </a:solidFill>
              <a:ln w="7600" cap="flat">
                <a:noFill/>
                <a:miter lim="800000"/>
              </a:ln>
            </p:spPr>
          </p:sp>
          <p:sp>
            <p:nvSpPr>
              <p:cNvPr id="325" name="Freeform 324"/>
              <p:cNvSpPr/>
              <p:nvPr/>
            </p:nvSpPr>
            <p:spPr>
              <a:xfrm>
                <a:off x="7208617" y="5334607"/>
                <a:ext cx="600572" cy="161474"/>
              </a:xfrm>
              <a:custGeom>
                <a:avLst/>
                <a:gdLst/>
                <a:ahLst/>
                <a:cxnLst/>
                <a:rect l="0" t="0" r="0" b="0"/>
                <a:pathLst>
                  <a:path w="600572" h="161474">
                    <a:moveTo>
                      <a:pt x="312178" y="161474"/>
                    </a:moveTo>
                    <a:lnTo>
                      <a:pt x="600572" y="0"/>
                    </a:lnTo>
                    <a:lnTo>
                      <a:pt x="311108" y="147027"/>
                    </a:lnTo>
                    <a:lnTo>
                      <a:pt x="17868" y="87906"/>
                    </a:lnTo>
                    <a:lnTo>
                      <a:pt x="0" y="93818"/>
                    </a:lnTo>
                    <a:lnTo>
                      <a:pt x="312178" y="161474"/>
                    </a:lnTo>
                    <a:close/>
                  </a:path>
                </a:pathLst>
              </a:custGeom>
              <a:noFill/>
              <a:ln w="7600" cap="flat">
                <a:noFill/>
                <a:miter lim="800000"/>
              </a:ln>
            </p:spPr>
          </p:sp>
          <p:sp>
            <p:nvSpPr>
              <p:cNvPr id="326" name="Freeform 325"/>
              <p:cNvSpPr/>
              <p:nvPr/>
            </p:nvSpPr>
            <p:spPr>
              <a:xfrm>
                <a:off x="7032140" y="5326723"/>
                <a:ext cx="185803" cy="38618"/>
              </a:xfrm>
              <a:custGeom>
                <a:avLst/>
                <a:gdLst/>
                <a:ahLst/>
                <a:cxnLst/>
                <a:rect l="0" t="0" r="0" b="0"/>
                <a:pathLst>
                  <a:path w="185803" h="38618">
                    <a:moveTo>
                      <a:pt x="76828" y="0"/>
                    </a:moveTo>
                    <a:lnTo>
                      <a:pt x="0" y="38618"/>
                    </a:lnTo>
                    <a:lnTo>
                      <a:pt x="79007" y="4904"/>
                    </a:lnTo>
                    <a:lnTo>
                      <a:pt x="185803" y="22068"/>
                    </a:lnTo>
                    <a:lnTo>
                      <a:pt x="76828" y="0"/>
                    </a:lnTo>
                    <a:close/>
                  </a:path>
                </a:pathLst>
              </a:custGeom>
              <a:solidFill>
                <a:srgbClr val="A5A5A5"/>
              </a:solidFill>
              <a:ln w="7600" cap="flat">
                <a:noFill/>
                <a:miter lim="800000"/>
              </a:ln>
            </p:spPr>
          </p:sp>
          <p:sp>
            <p:nvSpPr>
              <p:cNvPr id="327" name="Freeform 326"/>
              <p:cNvSpPr/>
              <p:nvPr/>
            </p:nvSpPr>
            <p:spPr>
              <a:xfrm>
                <a:off x="7197050" y="5326736"/>
                <a:ext cx="603298" cy="158444"/>
              </a:xfrm>
              <a:custGeom>
                <a:avLst/>
                <a:gdLst/>
                <a:ahLst/>
                <a:cxnLst/>
                <a:rect l="0" t="0" r="0" b="0"/>
                <a:pathLst>
                  <a:path w="603298" h="158444">
                    <a:moveTo>
                      <a:pt x="0" y="99324"/>
                    </a:moveTo>
                    <a:lnTo>
                      <a:pt x="322670" y="158444"/>
                    </a:lnTo>
                    <a:lnTo>
                      <a:pt x="603298" y="7095"/>
                    </a:lnTo>
                    <a:lnTo>
                      <a:pt x="558104" y="0"/>
                    </a:lnTo>
                    <a:lnTo>
                      <a:pt x="398346" y="86317"/>
                    </a:lnTo>
                    <a:lnTo>
                      <a:pt x="118767" y="34290"/>
                    </a:lnTo>
                    <a:lnTo>
                      <a:pt x="0" y="99324"/>
                    </a:lnTo>
                    <a:close/>
                  </a:path>
                </a:pathLst>
              </a:custGeom>
              <a:gradFill>
                <a:gsLst>
                  <a:gs pos="0">
                    <a:srgbClr val="A5A5A5"/>
                  </a:gs>
                  <a:gs pos="100000">
                    <a:srgbClr val="D8D8D8"/>
                  </a:gs>
                </a:gsLst>
                <a:lin ang="10800000" scaled="0"/>
              </a:gradFill>
              <a:ln w="7600" cap="flat">
                <a:noFill/>
                <a:miter lim="800000"/>
              </a:ln>
            </p:spPr>
          </p:sp>
          <p:sp>
            <p:nvSpPr>
              <p:cNvPr id="328" name="Freeform 327"/>
              <p:cNvSpPr/>
              <p:nvPr/>
            </p:nvSpPr>
            <p:spPr>
              <a:xfrm rot="7330">
                <a:off x="7445576" y="5178436"/>
                <a:ext cx="53195" cy="15326"/>
              </a:xfrm>
              <a:custGeom>
                <a:avLst/>
                <a:gdLst/>
                <a:ahLst/>
                <a:cxnLst/>
                <a:rect l="0" t="0" r="0" b="0"/>
                <a:pathLst>
                  <a:path w="53195" h="15326">
                    <a:moveTo>
                      <a:pt x="2430" y="3948"/>
                    </a:moveTo>
                    <a:lnTo>
                      <a:pt x="3136" y="1112"/>
                    </a:lnTo>
                    <a:lnTo>
                      <a:pt x="12614" y="772"/>
                    </a:lnTo>
                    <a:lnTo>
                      <a:pt x="15236" y="4743"/>
                    </a:lnTo>
                    <a:lnTo>
                      <a:pt x="13219" y="14612"/>
                    </a:lnTo>
                    <a:lnTo>
                      <a:pt x="2935" y="15066"/>
                    </a:lnTo>
                    <a:lnTo>
                      <a:pt x="0" y="11095"/>
                    </a:lnTo>
                    <a:lnTo>
                      <a:pt x="1119" y="8146"/>
                    </a:lnTo>
                    <a:lnTo>
                      <a:pt x="3640" y="6671"/>
                    </a:lnTo>
                    <a:lnTo>
                      <a:pt x="6867" y="6104"/>
                    </a:lnTo>
                    <a:lnTo>
                      <a:pt x="11303" y="6104"/>
                    </a:lnTo>
                    <a:lnTo>
                      <a:pt x="11404" y="4856"/>
                    </a:lnTo>
                    <a:lnTo>
                      <a:pt x="10295" y="3268"/>
                    </a:lnTo>
                    <a:lnTo>
                      <a:pt x="5858" y="3041"/>
                    </a:lnTo>
                    <a:lnTo>
                      <a:pt x="2430" y="3948"/>
                    </a:lnTo>
                    <a:close/>
                  </a:path>
                  <a:path w="53195" h="15326">
                    <a:moveTo>
                      <a:pt x="10799" y="8146"/>
                    </a:moveTo>
                    <a:lnTo>
                      <a:pt x="9287" y="12003"/>
                    </a:lnTo>
                    <a:cubicBezTo>
                      <a:pt x="9287" y="12003"/>
                      <a:pt x="5298" y="13382"/>
                      <a:pt x="3741" y="10982"/>
                    </a:cubicBezTo>
                    <a:cubicBezTo>
                      <a:pt x="5105" y="6129"/>
                      <a:pt x="10799" y="8146"/>
                      <a:pt x="10799" y="8146"/>
                    </a:cubicBezTo>
                    <a:close/>
                  </a:path>
                  <a:path w="53195" h="15326">
                    <a:moveTo>
                      <a:pt x="27034" y="3608"/>
                    </a:moveTo>
                    <a:cubicBezTo>
                      <a:pt x="27499" y="2579"/>
                      <a:pt x="27889" y="1806"/>
                      <a:pt x="28344" y="772"/>
                    </a:cubicBezTo>
                    <a:cubicBezTo>
                      <a:pt x="23605" y="467"/>
                      <a:pt x="19975" y="92"/>
                      <a:pt x="17152" y="2927"/>
                    </a:cubicBezTo>
                    <a:cubicBezTo>
                      <a:pt x="14833" y="4856"/>
                      <a:pt x="13724" y="9847"/>
                      <a:pt x="15740" y="12456"/>
                    </a:cubicBezTo>
                    <a:cubicBezTo>
                      <a:pt x="17051" y="13818"/>
                      <a:pt x="18016" y="14560"/>
                      <a:pt x="20557" y="15111"/>
                    </a:cubicBezTo>
                    <a:cubicBezTo>
                      <a:pt x="23212" y="15353"/>
                      <a:pt x="26240" y="14807"/>
                      <a:pt x="26240" y="14807"/>
                    </a:cubicBezTo>
                    <a:cubicBezTo>
                      <a:pt x="26240" y="14807"/>
                      <a:pt x="26529" y="13477"/>
                      <a:pt x="26731" y="12570"/>
                    </a:cubicBezTo>
                    <a:cubicBezTo>
                      <a:pt x="27639" y="13818"/>
                      <a:pt x="28762" y="14534"/>
                      <a:pt x="30462" y="15178"/>
                    </a:cubicBezTo>
                    <a:cubicBezTo>
                      <a:pt x="32705" y="15733"/>
                      <a:pt x="35985" y="14807"/>
                      <a:pt x="35985" y="14807"/>
                    </a:cubicBezTo>
                    <a:lnTo>
                      <a:pt x="39081" y="11899"/>
                    </a:lnTo>
                    <a:cubicBezTo>
                      <a:pt x="39081" y="11899"/>
                      <a:pt x="37661" y="12506"/>
                      <a:pt x="36866" y="13113"/>
                    </a:cubicBezTo>
                    <a:cubicBezTo>
                      <a:pt x="34490" y="13511"/>
                      <a:pt x="33596" y="13716"/>
                      <a:pt x="31382" y="13657"/>
                    </a:cubicBezTo>
                    <a:cubicBezTo>
                      <a:pt x="29378" y="13604"/>
                      <a:pt x="29450" y="10396"/>
                      <a:pt x="29450" y="10396"/>
                    </a:cubicBezTo>
                    <a:lnTo>
                      <a:pt x="29649" y="7999"/>
                    </a:lnTo>
                    <a:cubicBezTo>
                      <a:pt x="29649" y="7999"/>
                      <a:pt x="35771" y="7329"/>
                      <a:pt x="38740" y="6880"/>
                    </a:cubicBezTo>
                    <a:cubicBezTo>
                      <a:pt x="41642" y="6443"/>
                      <a:pt x="41809" y="2150"/>
                      <a:pt x="41809" y="2150"/>
                    </a:cubicBezTo>
                    <a:cubicBezTo>
                      <a:pt x="41809" y="2150"/>
                      <a:pt x="38942" y="0"/>
                      <a:pt x="35757" y="40"/>
                    </a:cubicBezTo>
                    <a:cubicBezTo>
                      <a:pt x="30707" y="2034"/>
                      <a:pt x="30473" y="1830"/>
                      <a:pt x="28399" y="4068"/>
                    </a:cubicBezTo>
                    <a:cubicBezTo>
                      <a:pt x="25103" y="8031"/>
                      <a:pt x="26495" y="11931"/>
                      <a:pt x="26353" y="11995"/>
                    </a:cubicBezTo>
                    <a:cubicBezTo>
                      <a:pt x="25103" y="8031"/>
                      <a:pt x="20841" y="13657"/>
                      <a:pt x="19169" y="10415"/>
                    </a:cubicBezTo>
                    <a:cubicBezTo>
                      <a:pt x="18256" y="8447"/>
                      <a:pt x="18665" y="4175"/>
                      <a:pt x="23606" y="3154"/>
                    </a:cubicBezTo>
                    <a:cubicBezTo>
                      <a:pt x="24513" y="2928"/>
                      <a:pt x="25723" y="3154"/>
                      <a:pt x="27034" y="3608"/>
                    </a:cubicBezTo>
                    <a:close/>
                  </a:path>
                  <a:path w="53195" h="15326">
                    <a:moveTo>
                      <a:pt x="29933" y="6848"/>
                    </a:moveTo>
                    <a:cubicBezTo>
                      <a:pt x="29933" y="6848"/>
                      <a:pt x="31246" y="2035"/>
                      <a:pt x="35984" y="999"/>
                    </a:cubicBezTo>
                    <a:cubicBezTo>
                      <a:pt x="40247" y="68"/>
                      <a:pt x="39280" y="4195"/>
                      <a:pt x="39280" y="4195"/>
                    </a:cubicBezTo>
                    <a:lnTo>
                      <a:pt x="29933" y="6848"/>
                    </a:lnTo>
                    <a:close/>
                  </a:path>
                  <a:path w="53195" h="15326">
                    <a:moveTo>
                      <a:pt x="39110" y="14871"/>
                    </a:moveTo>
                    <a:lnTo>
                      <a:pt x="42690" y="615"/>
                    </a:lnTo>
                    <a:lnTo>
                      <a:pt x="46838" y="615"/>
                    </a:lnTo>
                    <a:lnTo>
                      <a:pt x="46241" y="3300"/>
                    </a:lnTo>
                    <a:lnTo>
                      <a:pt x="49623" y="584"/>
                    </a:lnTo>
                    <a:lnTo>
                      <a:pt x="53195" y="424"/>
                    </a:lnTo>
                    <a:lnTo>
                      <a:pt x="52207" y="4036"/>
                    </a:lnTo>
                    <a:lnTo>
                      <a:pt x="48656" y="4004"/>
                    </a:lnTo>
                    <a:lnTo>
                      <a:pt x="45673" y="6880"/>
                    </a:lnTo>
                    <a:lnTo>
                      <a:pt x="43599" y="14855"/>
                    </a:lnTo>
                    <a:lnTo>
                      <a:pt x="39110" y="14871"/>
                    </a:lnTo>
                    <a:close/>
                  </a:path>
                </a:pathLst>
              </a:custGeom>
              <a:solidFill>
                <a:srgbClr val="D8D8D8"/>
              </a:solidFill>
              <a:ln w="667" cap="flat">
                <a:noFill/>
                <a:miter lim="800000"/>
              </a:ln>
            </p:spPr>
          </p:sp>
        </p:grpSp>
        <p:sp>
          <p:nvSpPr>
            <p:cNvPr id="270" name="ConnectLine"/>
            <p:cNvSpPr/>
            <p:nvPr/>
          </p:nvSpPr>
          <p:spPr>
            <a:xfrm>
              <a:off x="4704194" y="3679949"/>
              <a:ext cx="721660" cy="932267"/>
            </a:xfrm>
            <a:custGeom>
              <a:avLst/>
              <a:gdLst/>
              <a:ahLst/>
              <a:cxnLst/>
              <a:rect l="0" t="0" r="0" b="0"/>
              <a:pathLst>
                <a:path w="889579" h="1026000" fill="none">
                  <a:moveTo>
                    <a:pt x="0" y="0"/>
                  </a:moveTo>
                  <a:cubicBezTo>
                    <a:pt x="0" y="256500"/>
                    <a:pt x="0" y="513000"/>
                    <a:pt x="111198" y="705375"/>
                  </a:cubicBezTo>
                  <a:cubicBezTo>
                    <a:pt x="222395" y="897750"/>
                    <a:pt x="444790" y="1026000"/>
                    <a:pt x="889579" y="1026000"/>
                  </a:cubicBezTo>
                </a:path>
              </a:pathLst>
            </a:custGeom>
            <a:solidFill>
              <a:srgbClr val="FFFFFF"/>
            </a:solidFill>
            <a:ln w="7600" cap="flat">
              <a:solidFill>
                <a:srgbClr val="545454"/>
              </a:solidFill>
              <a:bevel/>
              <a:tailEnd type="triangle" w="med" len="med"/>
            </a:ln>
          </p:spPr>
        </p:sp>
        <p:grpSp>
          <p:nvGrpSpPr>
            <p:cNvPr id="271" name="Tablet computer"/>
            <p:cNvGrpSpPr/>
            <p:nvPr/>
          </p:nvGrpSpPr>
          <p:grpSpPr>
            <a:xfrm>
              <a:off x="5758786" y="2692436"/>
              <a:ext cx="678195" cy="1001323"/>
              <a:chOff x="7098763" y="2963143"/>
              <a:chExt cx="836000" cy="1102000"/>
            </a:xfrm>
          </p:grpSpPr>
          <p:sp>
            <p:nvSpPr>
              <p:cNvPr id="275" name="Freeform 274"/>
              <p:cNvSpPr/>
              <p:nvPr/>
            </p:nvSpPr>
            <p:spPr>
              <a:xfrm>
                <a:off x="7355726" y="3701790"/>
                <a:ext cx="539833" cy="363336"/>
              </a:xfrm>
              <a:custGeom>
                <a:avLst/>
                <a:gdLst/>
                <a:ahLst/>
                <a:cxnLst/>
                <a:rect l="0" t="0" r="0" b="0"/>
                <a:pathLst>
                  <a:path w="539833" h="363336">
                    <a:moveTo>
                      <a:pt x="0" y="181668"/>
                    </a:moveTo>
                    <a:cubicBezTo>
                      <a:pt x="0" y="81311"/>
                      <a:pt x="120840" y="0"/>
                      <a:pt x="269916" y="0"/>
                    </a:cubicBezTo>
                    <a:cubicBezTo>
                      <a:pt x="418967" y="0"/>
                      <a:pt x="539833" y="81311"/>
                      <a:pt x="539833" y="181668"/>
                    </a:cubicBezTo>
                    <a:cubicBezTo>
                      <a:pt x="539833" y="281914"/>
                      <a:pt x="418967" y="363336"/>
                      <a:pt x="269916" y="363336"/>
                    </a:cubicBezTo>
                    <a:cubicBezTo>
                      <a:pt x="120840" y="363336"/>
                      <a:pt x="0" y="281914"/>
                      <a:pt x="0" y="181668"/>
                    </a:cubicBezTo>
                    <a:close/>
                  </a:path>
                </a:pathLst>
              </a:custGeom>
              <a:gradFill>
                <a:gsLst>
                  <a:gs pos="0">
                    <a:srgbClr val="7F7F7F"/>
                  </a:gs>
                  <a:gs pos="100000">
                    <a:srgbClr val="FFFFFF"/>
                  </a:gs>
                </a:gsLst>
                <a:lin ang="16200000" scaled="0"/>
              </a:gradFill>
              <a:ln w="7600" cap="flat">
                <a:noFill/>
                <a:bevel/>
              </a:ln>
            </p:spPr>
          </p:sp>
          <p:sp>
            <p:nvSpPr>
              <p:cNvPr id="276" name="Freeform 275"/>
              <p:cNvSpPr/>
              <p:nvPr/>
            </p:nvSpPr>
            <p:spPr>
              <a:xfrm>
                <a:off x="7367179" y="3707982"/>
                <a:ext cx="520769" cy="337014"/>
              </a:xfrm>
              <a:custGeom>
                <a:avLst/>
                <a:gdLst/>
                <a:ahLst/>
                <a:cxnLst/>
                <a:rect l="0" t="0" r="0" b="0"/>
                <a:pathLst>
                  <a:path w="520769" h="337014">
                    <a:moveTo>
                      <a:pt x="0" y="168507"/>
                    </a:moveTo>
                    <a:cubicBezTo>
                      <a:pt x="0" y="75420"/>
                      <a:pt x="116573" y="0"/>
                      <a:pt x="260385" y="0"/>
                    </a:cubicBezTo>
                    <a:cubicBezTo>
                      <a:pt x="404172" y="0"/>
                      <a:pt x="520769" y="75420"/>
                      <a:pt x="520769" y="168507"/>
                    </a:cubicBezTo>
                    <a:cubicBezTo>
                      <a:pt x="520769" y="261491"/>
                      <a:pt x="404172" y="337014"/>
                      <a:pt x="260385" y="337014"/>
                    </a:cubicBezTo>
                    <a:cubicBezTo>
                      <a:pt x="116573" y="337014"/>
                      <a:pt x="0" y="261491"/>
                      <a:pt x="0" y="168507"/>
                    </a:cubicBezTo>
                    <a:close/>
                  </a:path>
                </a:pathLst>
              </a:custGeom>
              <a:gradFill>
                <a:gsLst>
                  <a:gs pos="0">
                    <a:srgbClr val="A5A5A5"/>
                  </a:gs>
                  <a:gs pos="100000">
                    <a:srgbClr val="FFFFFF"/>
                  </a:gs>
                </a:gsLst>
                <a:lin ang="6600000" scaled="0"/>
              </a:gradFill>
              <a:ln w="7600" cap="flat">
                <a:noFill/>
                <a:bevel/>
              </a:ln>
            </p:spPr>
          </p:sp>
          <p:sp>
            <p:nvSpPr>
              <p:cNvPr id="277" name="Freeform 276"/>
              <p:cNvSpPr/>
              <p:nvPr/>
            </p:nvSpPr>
            <p:spPr>
              <a:xfrm>
                <a:off x="7580102" y="3827716"/>
                <a:ext cx="277354" cy="198184"/>
              </a:xfrm>
              <a:custGeom>
                <a:avLst/>
                <a:gdLst/>
                <a:ahLst/>
                <a:cxnLst/>
                <a:rect l="0" t="0" r="0" b="0"/>
                <a:pathLst>
                  <a:path w="277354" h="198184">
                    <a:moveTo>
                      <a:pt x="0" y="0"/>
                    </a:moveTo>
                    <a:cubicBezTo>
                      <a:pt x="0" y="4129"/>
                      <a:pt x="161445" y="198184"/>
                      <a:pt x="161445" y="198184"/>
                    </a:cubicBezTo>
                    <a:cubicBezTo>
                      <a:pt x="161445" y="198184"/>
                      <a:pt x="205107" y="183601"/>
                      <a:pt x="238027" y="165154"/>
                    </a:cubicBezTo>
                    <a:cubicBezTo>
                      <a:pt x="277354" y="144509"/>
                      <a:pt x="277354" y="109414"/>
                      <a:pt x="277354" y="109414"/>
                    </a:cubicBezTo>
                    <a:lnTo>
                      <a:pt x="0" y="0"/>
                    </a:lnTo>
                    <a:close/>
                  </a:path>
                </a:pathLst>
              </a:custGeom>
              <a:gradFill>
                <a:gsLst>
                  <a:gs pos="0">
                    <a:srgbClr val="E0E0FF">
                      <a:alpha val="0"/>
                    </a:srgbClr>
                  </a:gs>
                  <a:gs pos="100000">
                    <a:srgbClr val="FFFFFF"/>
                  </a:gs>
                </a:gsLst>
                <a:lin ang="10800000" scaled="0"/>
              </a:gradFill>
              <a:ln w="7600" cap="flat">
                <a:noFill/>
                <a:bevel/>
              </a:ln>
            </p:spPr>
          </p:sp>
          <p:sp>
            <p:nvSpPr>
              <p:cNvPr id="278" name="Freeform 277"/>
              <p:cNvSpPr/>
              <p:nvPr/>
            </p:nvSpPr>
            <p:spPr>
              <a:xfrm>
                <a:off x="7289401" y="2986772"/>
                <a:ext cx="561349" cy="998663"/>
              </a:xfrm>
              <a:custGeom>
                <a:avLst/>
                <a:gdLst/>
                <a:ahLst/>
                <a:cxnLst/>
                <a:rect l="0" t="0" r="0" b="0"/>
                <a:pathLst>
                  <a:path w="561349" h="998663">
                    <a:moveTo>
                      <a:pt x="0" y="0"/>
                    </a:moveTo>
                    <a:lnTo>
                      <a:pt x="561349" y="282982"/>
                    </a:lnTo>
                    <a:lnTo>
                      <a:pt x="561349" y="998663"/>
                    </a:lnTo>
                    <a:lnTo>
                      <a:pt x="0" y="718971"/>
                    </a:lnTo>
                    <a:lnTo>
                      <a:pt x="0" y="0"/>
                    </a:lnTo>
                    <a:close/>
                  </a:path>
                </a:pathLst>
              </a:custGeom>
              <a:gradFill>
                <a:gsLst>
                  <a:gs pos="0">
                    <a:srgbClr val="BFBFBF"/>
                  </a:gs>
                  <a:gs pos="100000">
                    <a:srgbClr val="F2F2F2"/>
                  </a:gs>
                </a:gsLst>
                <a:lin ang="10800000" scaled="0"/>
              </a:gradFill>
              <a:ln w="7600" cap="flat">
                <a:noFill/>
                <a:bevel/>
              </a:ln>
            </p:spPr>
          </p:sp>
          <p:sp>
            <p:nvSpPr>
              <p:cNvPr id="279" name="Freeform 278"/>
              <p:cNvSpPr/>
              <p:nvPr/>
            </p:nvSpPr>
            <p:spPr>
              <a:xfrm>
                <a:off x="7288259" y="2963144"/>
                <a:ext cx="643651" cy="308837"/>
              </a:xfrm>
              <a:custGeom>
                <a:avLst/>
                <a:gdLst/>
                <a:ahLst/>
                <a:cxnLst/>
                <a:rect l="0" t="0" r="0" b="0"/>
                <a:pathLst>
                  <a:path w="643651" h="308837">
                    <a:moveTo>
                      <a:pt x="0" y="24773"/>
                    </a:moveTo>
                    <a:lnTo>
                      <a:pt x="80612" y="0"/>
                    </a:lnTo>
                    <a:lnTo>
                      <a:pt x="643651" y="281200"/>
                    </a:lnTo>
                    <a:lnTo>
                      <a:pt x="562987" y="308837"/>
                    </a:lnTo>
                    <a:lnTo>
                      <a:pt x="0" y="24773"/>
                    </a:lnTo>
                    <a:close/>
                  </a:path>
                </a:pathLst>
              </a:custGeom>
              <a:gradFill>
                <a:gsLst>
                  <a:gs pos="0">
                    <a:srgbClr val="D8D8D8"/>
                  </a:gs>
                  <a:gs pos="100000">
                    <a:srgbClr val="FFFFFF"/>
                  </a:gs>
                </a:gsLst>
                <a:lin ang="5400000" scaled="0"/>
              </a:gradFill>
              <a:ln w="7600" cap="flat">
                <a:noFill/>
                <a:bevel/>
              </a:ln>
            </p:spPr>
          </p:sp>
          <p:sp>
            <p:nvSpPr>
              <p:cNvPr id="280" name="Freeform 279"/>
              <p:cNvSpPr/>
              <p:nvPr/>
            </p:nvSpPr>
            <p:spPr>
              <a:xfrm>
                <a:off x="7326599" y="3054248"/>
                <a:ext cx="486953" cy="863710"/>
              </a:xfrm>
              <a:custGeom>
                <a:avLst/>
                <a:gdLst/>
                <a:ahLst/>
                <a:cxnLst/>
                <a:rect l="0" t="0" r="0" b="0"/>
                <a:pathLst>
                  <a:path w="486953" h="863710">
                    <a:moveTo>
                      <a:pt x="0" y="0"/>
                    </a:moveTo>
                    <a:lnTo>
                      <a:pt x="486953" y="241839"/>
                    </a:lnTo>
                    <a:lnTo>
                      <a:pt x="486953" y="863710"/>
                    </a:lnTo>
                    <a:lnTo>
                      <a:pt x="0" y="632236"/>
                    </a:lnTo>
                    <a:lnTo>
                      <a:pt x="0" y="0"/>
                    </a:lnTo>
                    <a:close/>
                  </a:path>
                </a:pathLst>
              </a:custGeom>
              <a:gradFill>
                <a:gsLst>
                  <a:gs pos="0">
                    <a:srgbClr val="40FFFB"/>
                  </a:gs>
                  <a:gs pos="100000">
                    <a:srgbClr val="000080"/>
                  </a:gs>
                </a:gsLst>
                <a:lin ang="5400000" scaled="0"/>
              </a:gradFill>
              <a:ln w="7600" cap="flat">
                <a:noFill/>
                <a:bevel/>
              </a:ln>
            </p:spPr>
          </p:sp>
          <p:sp>
            <p:nvSpPr>
              <p:cNvPr id="281" name="Freeform 280"/>
              <p:cNvSpPr/>
              <p:nvPr/>
            </p:nvSpPr>
            <p:spPr>
              <a:xfrm>
                <a:off x="7329653" y="3055626"/>
                <a:ext cx="480195" cy="863748"/>
              </a:xfrm>
              <a:custGeom>
                <a:avLst/>
                <a:gdLst/>
                <a:ahLst/>
                <a:cxnLst/>
                <a:rect l="0" t="0" r="0" b="0"/>
                <a:pathLst>
                  <a:path w="480195" h="863748">
                    <a:moveTo>
                      <a:pt x="0" y="0"/>
                    </a:moveTo>
                    <a:lnTo>
                      <a:pt x="0" y="624276"/>
                    </a:lnTo>
                    <a:lnTo>
                      <a:pt x="480195" y="863748"/>
                    </a:lnTo>
                    <a:lnTo>
                      <a:pt x="480195" y="239471"/>
                    </a:lnTo>
                    <a:lnTo>
                      <a:pt x="0" y="0"/>
                    </a:lnTo>
                    <a:close/>
                  </a:path>
                </a:pathLst>
              </a:custGeom>
              <a:solidFill>
                <a:srgbClr val="FFFFFF">
                  <a:alpha val="21000"/>
                </a:srgbClr>
              </a:solidFill>
              <a:ln w="7600" cap="flat">
                <a:noFill/>
                <a:bevel/>
              </a:ln>
            </p:spPr>
          </p:sp>
          <p:sp>
            <p:nvSpPr>
              <p:cNvPr id="282" name="Freeform 281"/>
              <p:cNvSpPr/>
              <p:nvPr/>
            </p:nvSpPr>
            <p:spPr>
              <a:xfrm>
                <a:off x="7329661" y="3055625"/>
                <a:ext cx="309695" cy="351853"/>
              </a:xfrm>
              <a:custGeom>
                <a:avLst/>
                <a:gdLst/>
                <a:ahLst/>
                <a:cxnLst/>
                <a:rect l="0" t="0" r="0" b="0"/>
                <a:pathLst>
                  <a:path w="309695" h="351853">
                    <a:moveTo>
                      <a:pt x="0" y="0"/>
                    </a:moveTo>
                    <a:lnTo>
                      <a:pt x="0" y="351853"/>
                    </a:lnTo>
                    <a:cubicBezTo>
                      <a:pt x="0" y="351853"/>
                      <a:pt x="56299" y="251033"/>
                      <a:pt x="129156" y="208093"/>
                    </a:cubicBezTo>
                    <a:cubicBezTo>
                      <a:pt x="202013" y="165153"/>
                      <a:pt x="309695" y="155244"/>
                      <a:pt x="309695" y="155244"/>
                    </a:cubicBezTo>
                    <a:lnTo>
                      <a:pt x="0" y="0"/>
                    </a:lnTo>
                    <a:close/>
                  </a:path>
                </a:pathLst>
              </a:custGeom>
              <a:gradFill>
                <a:gsLst>
                  <a:gs pos="0">
                    <a:srgbClr val="E0E0FF">
                      <a:alpha val="0"/>
                    </a:srgbClr>
                  </a:gs>
                  <a:gs pos="100000">
                    <a:srgbClr val="FFFFFF"/>
                  </a:gs>
                </a:gsLst>
                <a:lin ang="16200000" scaled="0"/>
              </a:gradFill>
              <a:ln w="7600" cap="flat">
                <a:noFill/>
                <a:bevel/>
              </a:ln>
            </p:spPr>
          </p:sp>
          <p:sp>
            <p:nvSpPr>
              <p:cNvPr id="283" name="Freeform 282"/>
              <p:cNvSpPr/>
              <p:nvPr/>
            </p:nvSpPr>
            <p:spPr>
              <a:xfrm>
                <a:off x="7599643" y="3143232"/>
                <a:ext cx="335256" cy="129199"/>
              </a:xfrm>
              <a:custGeom>
                <a:avLst/>
                <a:gdLst/>
                <a:ahLst/>
                <a:cxnLst/>
                <a:rect l="0" t="0" r="0" b="0"/>
                <a:pathLst>
                  <a:path w="335256" h="129199">
                    <a:moveTo>
                      <a:pt x="0" y="0"/>
                    </a:moveTo>
                    <a:lnTo>
                      <a:pt x="251611" y="128768"/>
                    </a:lnTo>
                    <a:lnTo>
                      <a:pt x="334803" y="101111"/>
                    </a:lnTo>
                    <a:cubicBezTo>
                      <a:pt x="334803" y="101111"/>
                      <a:pt x="248299" y="87453"/>
                      <a:pt x="182065" y="64384"/>
                    </a:cubicBezTo>
                    <a:cubicBezTo>
                      <a:pt x="115832" y="41211"/>
                      <a:pt x="0" y="0"/>
                      <a:pt x="0" y="0"/>
                    </a:cubicBezTo>
                    <a:close/>
                  </a:path>
                </a:pathLst>
              </a:custGeom>
              <a:solidFill>
                <a:srgbClr val="FFFFFF"/>
              </a:solidFill>
              <a:ln w="7600" cap="flat">
                <a:noFill/>
                <a:bevel/>
              </a:ln>
            </p:spPr>
          </p:sp>
          <p:sp>
            <p:nvSpPr>
              <p:cNvPr id="284" name="Freeform 283"/>
              <p:cNvSpPr/>
              <p:nvPr/>
            </p:nvSpPr>
            <p:spPr>
              <a:xfrm>
                <a:off x="7100109" y="3392678"/>
                <a:ext cx="352490" cy="105688"/>
              </a:xfrm>
              <a:custGeom>
                <a:avLst/>
                <a:gdLst/>
                <a:ahLst/>
                <a:cxnLst/>
                <a:rect l="0" t="0" r="0" b="0"/>
                <a:pathLst>
                  <a:path w="352490" h="105688">
                    <a:moveTo>
                      <a:pt x="4441" y="79020"/>
                    </a:moveTo>
                    <a:cubicBezTo>
                      <a:pt x="4441" y="79020"/>
                      <a:pt x="259581" y="13094"/>
                      <a:pt x="275445" y="9138"/>
                    </a:cubicBezTo>
                    <a:cubicBezTo>
                      <a:pt x="291308" y="5183"/>
                      <a:pt x="352490" y="-4797"/>
                      <a:pt x="352490" y="2546"/>
                    </a:cubicBezTo>
                    <a:cubicBezTo>
                      <a:pt x="352490" y="12118"/>
                      <a:pt x="297256" y="28822"/>
                      <a:pt x="285359" y="31459"/>
                    </a:cubicBezTo>
                    <a:cubicBezTo>
                      <a:pt x="273460" y="34096"/>
                      <a:pt x="16326" y="105688"/>
                      <a:pt x="11051" y="105688"/>
                    </a:cubicBezTo>
                    <a:cubicBezTo>
                      <a:pt x="7463" y="105688"/>
                      <a:pt x="3969" y="105688"/>
                      <a:pt x="0" y="95063"/>
                    </a:cubicBezTo>
                    <a:cubicBezTo>
                      <a:pt x="0" y="84595"/>
                      <a:pt x="4441" y="79020"/>
                      <a:pt x="4441" y="79020"/>
                    </a:cubicBezTo>
                    <a:close/>
                  </a:path>
                </a:pathLst>
              </a:custGeom>
              <a:gradFill>
                <a:gsLst>
                  <a:gs pos="0">
                    <a:srgbClr val="000080"/>
                  </a:gs>
                  <a:gs pos="100000">
                    <a:srgbClr val="2E98D1"/>
                  </a:gs>
                </a:gsLst>
                <a:lin ang="15000000" scaled="0"/>
              </a:gradFill>
              <a:ln w="7600" cap="flat">
                <a:noFill/>
                <a:bevel/>
              </a:ln>
            </p:spPr>
          </p:sp>
          <p:sp>
            <p:nvSpPr>
              <p:cNvPr id="285" name="Freeform 284"/>
              <p:cNvSpPr/>
              <p:nvPr/>
            </p:nvSpPr>
            <p:spPr>
              <a:xfrm>
                <a:off x="7098562" y="3392885"/>
                <a:ext cx="353626" cy="93223"/>
              </a:xfrm>
              <a:custGeom>
                <a:avLst/>
                <a:gdLst/>
                <a:ahLst/>
                <a:cxnLst/>
                <a:rect l="0" t="0" r="0" b="0"/>
                <a:pathLst>
                  <a:path w="353626" h="93223">
                    <a:moveTo>
                      <a:pt x="353626" y="0"/>
                    </a:moveTo>
                    <a:cubicBezTo>
                      <a:pt x="340337" y="-1271"/>
                      <a:pt x="282501" y="4851"/>
                      <a:pt x="268731" y="8932"/>
                    </a:cubicBezTo>
                    <a:cubicBezTo>
                      <a:pt x="254960" y="13013"/>
                      <a:pt x="5990" y="78814"/>
                      <a:pt x="5990" y="78814"/>
                    </a:cubicBezTo>
                    <a:cubicBezTo>
                      <a:pt x="5990" y="78814"/>
                      <a:pt x="5439" y="80587"/>
                      <a:pt x="0" y="87180"/>
                    </a:cubicBezTo>
                    <a:cubicBezTo>
                      <a:pt x="0" y="89922"/>
                      <a:pt x="0" y="93223"/>
                      <a:pt x="0" y="93223"/>
                    </a:cubicBezTo>
                    <a:cubicBezTo>
                      <a:pt x="0" y="93223"/>
                      <a:pt x="353626" y="0"/>
                      <a:pt x="353626" y="0"/>
                    </a:cubicBezTo>
                    <a:cubicBezTo>
                      <a:pt x="353626" y="0"/>
                      <a:pt x="353626" y="0"/>
                      <a:pt x="353626" y="0"/>
                    </a:cubicBezTo>
                    <a:close/>
                  </a:path>
                </a:pathLst>
              </a:custGeom>
              <a:gradFill>
                <a:gsLst>
                  <a:gs pos="0">
                    <a:srgbClr val="E0E0FF">
                      <a:alpha val="0"/>
                    </a:srgbClr>
                  </a:gs>
                  <a:gs pos="100000">
                    <a:srgbClr val="FFFFFF"/>
                  </a:gs>
                </a:gsLst>
                <a:lin ang="15600000" scaled="0"/>
              </a:gradFill>
              <a:ln w="7600" cap="flat">
                <a:noFill/>
                <a:bevel/>
              </a:ln>
            </p:spPr>
          </p:sp>
          <p:sp>
            <p:nvSpPr>
              <p:cNvPr id="286" name="Freeform 285"/>
              <p:cNvSpPr/>
              <p:nvPr/>
            </p:nvSpPr>
            <p:spPr>
              <a:xfrm>
                <a:off x="7101866" y="3392164"/>
                <a:ext cx="345881" cy="87970"/>
              </a:xfrm>
              <a:custGeom>
                <a:avLst/>
                <a:gdLst/>
                <a:ahLst/>
                <a:cxnLst/>
                <a:rect l="0" t="0" r="0" b="0"/>
                <a:pathLst>
                  <a:path w="345881" h="87970">
                    <a:moveTo>
                      <a:pt x="0" y="79536"/>
                    </a:moveTo>
                    <a:cubicBezTo>
                      <a:pt x="0" y="79536"/>
                      <a:pt x="263774" y="10988"/>
                      <a:pt x="276994" y="7691"/>
                    </a:cubicBezTo>
                    <a:cubicBezTo>
                      <a:pt x="290214" y="4395"/>
                      <a:pt x="345881" y="0"/>
                      <a:pt x="345881" y="0"/>
                    </a:cubicBezTo>
                    <a:cubicBezTo>
                      <a:pt x="345881" y="0"/>
                      <a:pt x="280850" y="10988"/>
                      <a:pt x="260469" y="16482"/>
                    </a:cubicBezTo>
                    <a:cubicBezTo>
                      <a:pt x="240089" y="21975"/>
                      <a:pt x="0" y="87970"/>
                      <a:pt x="0" y="87970"/>
                    </a:cubicBezTo>
                    <a:lnTo>
                      <a:pt x="0" y="79536"/>
                    </a:lnTo>
                    <a:close/>
                  </a:path>
                </a:pathLst>
              </a:custGeom>
              <a:solidFill>
                <a:srgbClr val="FFFFFF"/>
              </a:solidFill>
              <a:ln w="7600" cap="flat">
                <a:noFill/>
                <a:bevel/>
              </a:ln>
            </p:spPr>
          </p:sp>
          <p:sp>
            <p:nvSpPr>
              <p:cNvPr id="287" name="Freeform 286"/>
              <p:cNvSpPr/>
              <p:nvPr/>
            </p:nvSpPr>
            <p:spPr>
              <a:xfrm>
                <a:off x="7850202" y="3246849"/>
                <a:ext cx="81159" cy="742251"/>
              </a:xfrm>
              <a:custGeom>
                <a:avLst/>
                <a:gdLst/>
                <a:ahLst/>
                <a:cxnLst/>
                <a:rect l="0" t="0" r="0" b="0"/>
                <a:pathLst>
                  <a:path w="81159" h="742251">
                    <a:moveTo>
                      <a:pt x="0" y="742251"/>
                    </a:moveTo>
                    <a:lnTo>
                      <a:pt x="0" y="26333"/>
                    </a:lnTo>
                    <a:lnTo>
                      <a:pt x="81159" y="0"/>
                    </a:lnTo>
                    <a:lnTo>
                      <a:pt x="81159" y="715919"/>
                    </a:lnTo>
                    <a:lnTo>
                      <a:pt x="0" y="742251"/>
                    </a:lnTo>
                    <a:close/>
                  </a:path>
                </a:pathLst>
              </a:custGeom>
              <a:gradFill>
                <a:gsLst>
                  <a:gs pos="0">
                    <a:srgbClr val="7F7F7F"/>
                  </a:gs>
                  <a:gs pos="100000">
                    <a:srgbClr val="FFFFFF"/>
                  </a:gs>
                </a:gsLst>
                <a:lin ang="5400000" scaled="0"/>
              </a:gradFill>
              <a:ln w="7600" cap="flat">
                <a:noFill/>
                <a:bevel/>
              </a:ln>
            </p:spPr>
          </p:sp>
          <p:sp>
            <p:nvSpPr>
              <p:cNvPr id="288" name="Freeform 287"/>
              <p:cNvSpPr/>
              <p:nvPr/>
            </p:nvSpPr>
            <p:spPr>
              <a:xfrm>
                <a:off x="7847367" y="3550208"/>
                <a:ext cx="81159" cy="425108"/>
              </a:xfrm>
              <a:custGeom>
                <a:avLst/>
                <a:gdLst/>
                <a:ahLst/>
                <a:cxnLst/>
                <a:rect l="0" t="0" r="0" b="0"/>
                <a:pathLst>
                  <a:path w="81159" h="425108">
                    <a:moveTo>
                      <a:pt x="0" y="425108"/>
                    </a:moveTo>
                    <a:cubicBezTo>
                      <a:pt x="0" y="425108"/>
                      <a:pt x="27053" y="343598"/>
                      <a:pt x="43285" y="244249"/>
                    </a:cubicBezTo>
                    <a:cubicBezTo>
                      <a:pt x="59517" y="144900"/>
                      <a:pt x="81159" y="0"/>
                      <a:pt x="81159" y="0"/>
                    </a:cubicBezTo>
                    <a:lnTo>
                      <a:pt x="79807" y="403859"/>
                    </a:lnTo>
                    <a:lnTo>
                      <a:pt x="0" y="425108"/>
                    </a:lnTo>
                    <a:close/>
                  </a:path>
                </a:pathLst>
              </a:custGeom>
              <a:gradFill>
                <a:gsLst>
                  <a:gs pos="0">
                    <a:srgbClr val="E0E0FF">
                      <a:alpha val="0"/>
                    </a:srgbClr>
                  </a:gs>
                  <a:gs pos="100000">
                    <a:srgbClr val="FFFFFF"/>
                  </a:gs>
                </a:gsLst>
                <a:lin ang="5400000" scaled="0"/>
              </a:gradFill>
              <a:ln w="7600" cap="flat">
                <a:noFill/>
                <a:bevel/>
              </a:ln>
            </p:spPr>
          </p:sp>
        </p:grpSp>
        <p:sp>
          <p:nvSpPr>
            <p:cNvPr id="272" name="ConnectLine"/>
            <p:cNvSpPr/>
            <p:nvPr/>
          </p:nvSpPr>
          <p:spPr>
            <a:xfrm>
              <a:off x="4704194" y="2913850"/>
              <a:ext cx="840283" cy="1332796"/>
            </a:xfrm>
            <a:custGeom>
              <a:avLst/>
              <a:gdLst/>
              <a:ahLst/>
              <a:cxnLst/>
              <a:rect l="0" t="0" r="0" b="0"/>
              <a:pathLst>
                <a:path w="1035803" h="1466800" fill="none">
                  <a:moveTo>
                    <a:pt x="0" y="0"/>
                  </a:moveTo>
                  <a:cubicBezTo>
                    <a:pt x="0" y="-366700"/>
                    <a:pt x="0" y="-733400"/>
                    <a:pt x="129475" y="-1008425"/>
                  </a:cubicBezTo>
                  <a:cubicBezTo>
                    <a:pt x="258951" y="-1283450"/>
                    <a:pt x="517902" y="-1466800"/>
                    <a:pt x="1035803" y="-1466800"/>
                  </a:cubicBezTo>
                </a:path>
              </a:pathLst>
            </a:custGeom>
            <a:solidFill>
              <a:srgbClr val="FFFFFF"/>
            </a:solidFill>
            <a:ln w="7600" cap="flat">
              <a:solidFill>
                <a:srgbClr val="545454"/>
              </a:solidFill>
              <a:bevel/>
              <a:tailEnd type="triangle" w="med" len="med"/>
            </a:ln>
          </p:spPr>
        </p:sp>
        <p:sp>
          <p:nvSpPr>
            <p:cNvPr id="273" name="ConnectLine"/>
            <p:cNvSpPr/>
            <p:nvPr/>
          </p:nvSpPr>
          <p:spPr>
            <a:xfrm>
              <a:off x="5277270" y="3296899"/>
              <a:ext cx="740463" cy="443690"/>
            </a:xfrm>
            <a:custGeom>
              <a:avLst/>
              <a:gdLst/>
              <a:ahLst/>
              <a:cxnLst/>
              <a:rect l="0" t="0" r="0" b="0"/>
              <a:pathLst>
                <a:path w="912757" h="488300" fill="none">
                  <a:moveTo>
                    <a:pt x="0" y="0"/>
                  </a:moveTo>
                  <a:cubicBezTo>
                    <a:pt x="350357" y="0"/>
                    <a:pt x="350357" y="488300"/>
                    <a:pt x="912757" y="488300"/>
                  </a:cubicBezTo>
                </a:path>
              </a:pathLst>
            </a:custGeom>
            <a:solidFill>
              <a:srgbClr val="FFFFFF"/>
            </a:solidFill>
            <a:ln w="7600" cap="flat">
              <a:solidFill>
                <a:srgbClr val="545454"/>
              </a:solidFill>
              <a:bevel/>
              <a:tailEnd type="triangle" w="med" len="med"/>
            </a:ln>
          </p:spPr>
        </p:sp>
        <p:sp>
          <p:nvSpPr>
            <p:cNvPr id="274" name="ConnectLine"/>
            <p:cNvSpPr/>
            <p:nvPr/>
          </p:nvSpPr>
          <p:spPr>
            <a:xfrm>
              <a:off x="7934763" y="3514143"/>
              <a:ext cx="0" cy="0"/>
            </a:xfrm>
            <a:custGeom>
              <a:avLst/>
              <a:gdLst/>
              <a:ahLst/>
              <a:cxnLst/>
              <a:rect l="0" t="0" r="0" b="0"/>
              <a:pathLst>
                <a:path fill="none">
                  <a:moveTo>
                    <a:pt x="0" y="0"/>
                  </a:moveTo>
                  <a:lnTo>
                    <a:pt x="0" y="0"/>
                  </a:lnTo>
                </a:path>
              </a:pathLst>
            </a:custGeom>
            <a:solidFill>
              <a:srgbClr val="FFFFFF"/>
            </a:solidFill>
            <a:ln w="7600" cap="flat">
              <a:solidFill>
                <a:srgbClr val="545454"/>
              </a:solidFill>
              <a:bevel/>
              <a:tailEnd type="triangle" w="med" len="med"/>
            </a:ln>
          </p:spPr>
        </p:sp>
      </p:grpSp>
      <p:sp>
        <p:nvSpPr>
          <p:cNvPr id="3" name="Slide Number Placeholder 2"/>
          <p:cNvSpPr>
            <a:spLocks noGrp="1"/>
          </p:cNvSpPr>
          <p:nvPr>
            <p:ph type="sldNum" sz="quarter" idx="12"/>
          </p:nvPr>
        </p:nvSpPr>
        <p:spPr/>
        <p:txBody>
          <a:bodyPr/>
          <a:lstStyle/>
          <a:p>
            <a:fld id="{D33C26C8-EAEF-C748-8978-D05A878A9E97}" type="slidenum">
              <a:rPr lang="en-US" smtClean="0"/>
              <a:pPr/>
              <a:t>21</a:t>
            </a:fld>
            <a:endParaRPr lang="en-US"/>
          </a:p>
        </p:txBody>
      </p:sp>
    </p:spTree>
    <p:extLst>
      <p:ext uri="{BB962C8B-B14F-4D97-AF65-F5344CB8AC3E}">
        <p14:creationId xmlns:p14="http://schemas.microsoft.com/office/powerpoint/2010/main" val="38271293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19800" y="666750"/>
            <a:ext cx="3124200" cy="457200"/>
          </a:xfrm>
        </p:spPr>
        <p:txBody>
          <a:bodyPr/>
          <a:lstStyle/>
          <a:p>
            <a:r>
              <a:rPr lang="en-US" sz="2400" dirty="0"/>
              <a:t>Technical Requirement</a:t>
            </a:r>
          </a:p>
        </p:txBody>
      </p:sp>
      <p:graphicFrame>
        <p:nvGraphicFramePr>
          <p:cNvPr id="4" name="Diagram 3"/>
          <p:cNvGraphicFramePr/>
          <p:nvPr>
            <p:extLst>
              <p:ext uri="{D42A27DB-BD31-4B8C-83A1-F6EECF244321}">
                <p14:modId xmlns:p14="http://schemas.microsoft.com/office/powerpoint/2010/main" val="1471771570"/>
              </p:ext>
            </p:extLst>
          </p:nvPr>
        </p:nvGraphicFramePr>
        <p:xfrm>
          <a:off x="762000" y="712470"/>
          <a:ext cx="5791200" cy="3764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33C26C8-EAEF-C748-8978-D05A878A9E97}" type="slidenum">
              <a:rPr lang="en-US" smtClean="0"/>
              <a:pPr/>
              <a:t>22</a:t>
            </a:fld>
            <a:endParaRPr lang="en-US"/>
          </a:p>
        </p:txBody>
      </p:sp>
    </p:spTree>
    <p:extLst>
      <p:ext uri="{BB962C8B-B14F-4D97-AF65-F5344CB8AC3E}">
        <p14:creationId xmlns:p14="http://schemas.microsoft.com/office/powerpoint/2010/main" val="857645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19800" y="666750"/>
            <a:ext cx="3124200" cy="457200"/>
          </a:xfrm>
        </p:spPr>
        <p:txBody>
          <a:bodyPr/>
          <a:lstStyle/>
          <a:p>
            <a:r>
              <a:rPr lang="en-US" sz="2400" dirty="0"/>
              <a:t>Technical Requirement</a:t>
            </a:r>
          </a:p>
        </p:txBody>
      </p:sp>
      <p:graphicFrame>
        <p:nvGraphicFramePr>
          <p:cNvPr id="4" name="Diagram 3"/>
          <p:cNvGraphicFramePr/>
          <p:nvPr>
            <p:extLst>
              <p:ext uri="{D42A27DB-BD31-4B8C-83A1-F6EECF244321}">
                <p14:modId xmlns:p14="http://schemas.microsoft.com/office/powerpoint/2010/main" val="869694047"/>
              </p:ext>
            </p:extLst>
          </p:nvPr>
        </p:nvGraphicFramePr>
        <p:xfrm>
          <a:off x="457200" y="1123950"/>
          <a:ext cx="65532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33C26C8-EAEF-C748-8978-D05A878A9E97}" type="slidenum">
              <a:rPr lang="en-US" smtClean="0"/>
              <a:pPr/>
              <a:t>23</a:t>
            </a:fld>
            <a:endParaRPr lang="en-US"/>
          </a:p>
        </p:txBody>
      </p:sp>
    </p:spTree>
    <p:extLst>
      <p:ext uri="{BB962C8B-B14F-4D97-AF65-F5344CB8AC3E}">
        <p14:creationId xmlns:p14="http://schemas.microsoft.com/office/powerpoint/2010/main" val="3219437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33C26C8-EAEF-C748-8978-D05A878A9E97}" type="slidenum">
              <a:rPr lang="en-US" smtClean="0"/>
              <a:pPr/>
              <a:t>24</a:t>
            </a:fld>
            <a:endParaRPr lang="en-US"/>
          </a:p>
        </p:txBody>
      </p:sp>
      <p:sp>
        <p:nvSpPr>
          <p:cNvPr id="2" name="Title 1"/>
          <p:cNvSpPr>
            <a:spLocks noGrp="1"/>
          </p:cNvSpPr>
          <p:nvPr>
            <p:ph type="title" idx="4294967295"/>
          </p:nvPr>
        </p:nvSpPr>
        <p:spPr>
          <a:xfrm>
            <a:off x="6248400" y="666750"/>
            <a:ext cx="2895600" cy="457200"/>
          </a:xfrm>
        </p:spPr>
        <p:txBody>
          <a:bodyPr/>
          <a:lstStyle/>
          <a:p>
            <a:r>
              <a:rPr lang="en-US" sz="2400" dirty="0"/>
              <a:t>Browser Preference </a:t>
            </a:r>
          </a:p>
        </p:txBody>
      </p:sp>
      <p:graphicFrame>
        <p:nvGraphicFramePr>
          <p:cNvPr id="5" name="Diagram 4"/>
          <p:cNvGraphicFramePr/>
          <p:nvPr>
            <p:extLst>
              <p:ext uri="{D42A27DB-BD31-4B8C-83A1-F6EECF244321}">
                <p14:modId xmlns:p14="http://schemas.microsoft.com/office/powerpoint/2010/main" val="560632409"/>
              </p:ext>
            </p:extLst>
          </p:nvPr>
        </p:nvGraphicFramePr>
        <p:xfrm>
          <a:off x="1066800" y="1047750"/>
          <a:ext cx="5867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282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57800" y="666750"/>
            <a:ext cx="3886200" cy="457200"/>
          </a:xfrm>
        </p:spPr>
        <p:txBody>
          <a:bodyPr/>
          <a:lstStyle/>
          <a:p>
            <a:r>
              <a:rPr lang="en-US" sz="2400" dirty="0"/>
              <a:t>Project Implementation</a:t>
            </a:r>
          </a:p>
        </p:txBody>
      </p:sp>
      <p:graphicFrame>
        <p:nvGraphicFramePr>
          <p:cNvPr id="3" name="Diagram 2"/>
          <p:cNvGraphicFramePr/>
          <p:nvPr>
            <p:extLst>
              <p:ext uri="{D42A27DB-BD31-4B8C-83A1-F6EECF244321}">
                <p14:modId xmlns:p14="http://schemas.microsoft.com/office/powerpoint/2010/main" val="3695763101"/>
              </p:ext>
            </p:extLst>
          </p:nvPr>
        </p:nvGraphicFramePr>
        <p:xfrm>
          <a:off x="304800" y="819150"/>
          <a:ext cx="6781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33C26C8-EAEF-C748-8978-D05A878A9E97}" type="slidenum">
              <a:rPr lang="en-US" smtClean="0"/>
              <a:pPr/>
              <a:t>25</a:t>
            </a:fld>
            <a:endParaRPr lang="en-US"/>
          </a:p>
        </p:txBody>
      </p:sp>
    </p:spTree>
    <p:extLst>
      <p:ext uri="{BB962C8B-B14F-4D97-AF65-F5344CB8AC3E}">
        <p14:creationId xmlns:p14="http://schemas.microsoft.com/office/powerpoint/2010/main" val="3143412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48400" y="666750"/>
            <a:ext cx="2895600" cy="457200"/>
          </a:xfrm>
        </p:spPr>
        <p:txBody>
          <a:bodyPr/>
          <a:lstStyle/>
          <a:p>
            <a:r>
              <a:rPr lang="en-US" sz="2400" dirty="0"/>
              <a:t>Deliverables</a:t>
            </a:r>
          </a:p>
        </p:txBody>
      </p:sp>
      <p:graphicFrame>
        <p:nvGraphicFramePr>
          <p:cNvPr id="3" name="Diagram 2"/>
          <p:cNvGraphicFramePr/>
          <p:nvPr>
            <p:extLst>
              <p:ext uri="{D42A27DB-BD31-4B8C-83A1-F6EECF244321}">
                <p14:modId xmlns:p14="http://schemas.microsoft.com/office/powerpoint/2010/main" val="1537433107"/>
              </p:ext>
            </p:extLst>
          </p:nvPr>
        </p:nvGraphicFramePr>
        <p:xfrm>
          <a:off x="533400" y="514350"/>
          <a:ext cx="7848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33C26C8-EAEF-C748-8978-D05A878A9E97}" type="slidenum">
              <a:rPr lang="en-US" smtClean="0"/>
              <a:pPr/>
              <a:t>26</a:t>
            </a:fld>
            <a:endParaRPr lang="en-US"/>
          </a:p>
        </p:txBody>
      </p:sp>
    </p:spTree>
    <p:extLst>
      <p:ext uri="{BB962C8B-B14F-4D97-AF65-F5344CB8AC3E}">
        <p14:creationId xmlns:p14="http://schemas.microsoft.com/office/powerpoint/2010/main" val="1493429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6248400" y="666750"/>
            <a:ext cx="2895600" cy="4572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3000" kern="1200">
                <a:solidFill>
                  <a:schemeClr val="tx1"/>
                </a:solidFill>
                <a:latin typeface="+mj-lt"/>
                <a:ea typeface="+mj-ea"/>
                <a:cs typeface="+mj-cs"/>
              </a:defRPr>
            </a:lvl1pPr>
          </a:lstStyle>
          <a:p>
            <a:r>
              <a:rPr lang="en-US" sz="2400" dirty="0"/>
              <a:t>Software Process</a:t>
            </a:r>
          </a:p>
        </p:txBody>
      </p:sp>
      <p:sp>
        <p:nvSpPr>
          <p:cNvPr id="2" name="Slide Number Placeholder 1"/>
          <p:cNvSpPr>
            <a:spLocks noGrp="1"/>
          </p:cNvSpPr>
          <p:nvPr>
            <p:ph type="sldNum" sz="quarter" idx="12"/>
          </p:nvPr>
        </p:nvSpPr>
        <p:spPr/>
        <p:txBody>
          <a:bodyPr/>
          <a:lstStyle/>
          <a:p>
            <a:fld id="{D33C26C8-EAEF-C748-8978-D05A878A9E97}" type="slidenum">
              <a:rPr lang="en-US" smtClean="0"/>
              <a:pPr/>
              <a:t>27</a:t>
            </a:fld>
            <a:endParaRPr lang="en-US"/>
          </a:p>
        </p:txBody>
      </p:sp>
      <p:graphicFrame>
        <p:nvGraphicFramePr>
          <p:cNvPr id="6" name="Diagram 5"/>
          <p:cNvGraphicFramePr/>
          <p:nvPr>
            <p:extLst>
              <p:ext uri="{D42A27DB-BD31-4B8C-83A1-F6EECF244321}">
                <p14:modId xmlns:p14="http://schemas.microsoft.com/office/powerpoint/2010/main" val="4094131748"/>
              </p:ext>
            </p:extLst>
          </p:nvPr>
        </p:nvGraphicFramePr>
        <p:xfrm>
          <a:off x="0" y="1276350"/>
          <a:ext cx="86868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6793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6248400" y="666750"/>
            <a:ext cx="2895600" cy="4572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3000" kern="1200">
                <a:solidFill>
                  <a:schemeClr val="tx1"/>
                </a:solidFill>
                <a:latin typeface="+mj-lt"/>
                <a:ea typeface="+mj-ea"/>
                <a:cs typeface="+mj-cs"/>
              </a:defRPr>
            </a:lvl1pPr>
          </a:lstStyle>
          <a:p>
            <a:r>
              <a:rPr lang="en-US" sz="2400" dirty="0"/>
              <a:t>Software Process</a:t>
            </a:r>
          </a:p>
        </p:txBody>
      </p:sp>
      <p:sp>
        <p:nvSpPr>
          <p:cNvPr id="2" name="Slide Number Placeholder 1"/>
          <p:cNvSpPr>
            <a:spLocks noGrp="1"/>
          </p:cNvSpPr>
          <p:nvPr>
            <p:ph type="sldNum" sz="quarter" idx="12"/>
          </p:nvPr>
        </p:nvSpPr>
        <p:spPr/>
        <p:txBody>
          <a:bodyPr/>
          <a:lstStyle/>
          <a:p>
            <a:fld id="{D33C26C8-EAEF-C748-8978-D05A878A9E97}" type="slidenum">
              <a:rPr lang="en-US" smtClean="0"/>
              <a:pPr/>
              <a:t>28</a:t>
            </a:fld>
            <a:endParaRPr lang="en-US"/>
          </a:p>
        </p:txBody>
      </p:sp>
      <p:graphicFrame>
        <p:nvGraphicFramePr>
          <p:cNvPr id="6" name="Diagram 5"/>
          <p:cNvGraphicFramePr/>
          <p:nvPr>
            <p:extLst>
              <p:ext uri="{D42A27DB-BD31-4B8C-83A1-F6EECF244321}">
                <p14:modId xmlns:p14="http://schemas.microsoft.com/office/powerpoint/2010/main" val="2027220066"/>
              </p:ext>
            </p:extLst>
          </p:nvPr>
        </p:nvGraphicFramePr>
        <p:xfrm>
          <a:off x="228600" y="1123950"/>
          <a:ext cx="84582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8908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6248400" y="666750"/>
            <a:ext cx="2895600" cy="4572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3000" kern="1200">
                <a:solidFill>
                  <a:schemeClr val="tx1"/>
                </a:solidFill>
                <a:latin typeface="+mj-lt"/>
                <a:ea typeface="+mj-ea"/>
                <a:cs typeface="+mj-cs"/>
              </a:defRPr>
            </a:lvl1pPr>
          </a:lstStyle>
          <a:p>
            <a:r>
              <a:rPr lang="en-US" sz="2400" dirty="0"/>
              <a:t>Contact</a:t>
            </a:r>
          </a:p>
        </p:txBody>
      </p:sp>
      <p:graphicFrame>
        <p:nvGraphicFramePr>
          <p:cNvPr id="4" name="Diagram 3"/>
          <p:cNvGraphicFramePr/>
          <p:nvPr>
            <p:extLst>
              <p:ext uri="{D42A27DB-BD31-4B8C-83A1-F6EECF244321}">
                <p14:modId xmlns:p14="http://schemas.microsoft.com/office/powerpoint/2010/main" val="3437088564"/>
              </p:ext>
            </p:extLst>
          </p:nvPr>
        </p:nvGraphicFramePr>
        <p:xfrm>
          <a:off x="914400" y="1596390"/>
          <a:ext cx="6690360" cy="2575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D33C26C8-EAEF-C748-8978-D05A878A9E97}" type="slidenum">
              <a:rPr lang="en-US" smtClean="0"/>
              <a:pPr/>
              <a:t>29</a:t>
            </a:fld>
            <a:endParaRPr lang="en-US"/>
          </a:p>
        </p:txBody>
      </p:sp>
    </p:spTree>
    <p:extLst>
      <p:ext uri="{BB962C8B-B14F-4D97-AF65-F5344CB8AC3E}">
        <p14:creationId xmlns:p14="http://schemas.microsoft.com/office/powerpoint/2010/main" val="372389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5" name="Content Placeholder 4"/>
          <p:cNvSpPr>
            <a:spLocks noGrp="1"/>
          </p:cNvSpPr>
          <p:nvPr>
            <p:ph idx="1"/>
          </p:nvPr>
        </p:nvSpPr>
        <p:spPr>
          <a:xfrm>
            <a:off x="457200" y="1276350"/>
            <a:ext cx="7848600" cy="3048000"/>
          </a:xfrm>
        </p:spPr>
        <p:txBody>
          <a:bodyPr>
            <a:normAutofit fontScale="85000" lnSpcReduction="10000"/>
          </a:bodyPr>
          <a:lstStyle/>
          <a:p>
            <a:pPr algn="just"/>
            <a:r>
              <a:rPr lang="en-US" sz="2400" dirty="0"/>
              <a:t>     Centroid LC is one of the safest mechanisms available for an Exporter to ensure he gets his payment correctly and the importer is also assured of the Exporters adherence to his requirement in terms of quality, shipping instructions as well as documentation etc. LC management of </a:t>
            </a:r>
            <a:r>
              <a:rPr lang="en-US" sz="2400" dirty="0" err="1"/>
              <a:t>PrismERP</a:t>
            </a:r>
            <a:r>
              <a:rPr lang="en-US" sz="2400" dirty="0"/>
              <a:t> manages Invoice documents, goods receive and payment related information easily. It has an extensive feature that user can add all expenses as cost with imported items. LC Management system allows managing LC act like Indenting. This feature of LC will help Indenters to manage their indenting activities more efficient &amp; effectively. </a:t>
            </a:r>
          </a:p>
        </p:txBody>
      </p:sp>
      <p:sp>
        <p:nvSpPr>
          <p:cNvPr id="3" name="Slide Number Placeholder 2"/>
          <p:cNvSpPr>
            <a:spLocks noGrp="1"/>
          </p:cNvSpPr>
          <p:nvPr>
            <p:ph type="sldNum" sz="quarter" idx="12"/>
          </p:nvPr>
        </p:nvSpPr>
        <p:spPr/>
        <p:txBody>
          <a:bodyPr/>
          <a:lstStyle/>
          <a:p>
            <a:fld id="{D33C26C8-EAEF-C748-8978-D05A878A9E97}" type="slidenum">
              <a:rPr lang="en-US" smtClean="0"/>
              <a:pPr/>
              <a:t>3</a:t>
            </a:fld>
            <a:endParaRPr lang="en-US"/>
          </a:p>
        </p:txBody>
      </p:sp>
    </p:spTree>
    <p:extLst>
      <p:ext uri="{BB962C8B-B14F-4D97-AF65-F5344CB8AC3E}">
        <p14:creationId xmlns:p14="http://schemas.microsoft.com/office/powerpoint/2010/main" val="39721323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971800" y="1581150"/>
            <a:ext cx="3069623" cy="923330"/>
          </a:xfrm>
          <a:prstGeom prst="rect">
            <a:avLst/>
          </a:prstGeom>
          <a:noFill/>
        </p:spPr>
        <p:txBody>
          <a:bodyPr wrap="none">
            <a:spAutoFit/>
          </a:bodyPr>
          <a:lstStyle/>
          <a:p>
            <a:pPr algn="ctr">
              <a:defRPr/>
            </a:pPr>
            <a:r>
              <a:rPr lang="en-US" sz="5400" dirty="0">
                <a:ln w="10160">
                  <a:solidFill>
                    <a:schemeClr val="accent1"/>
                  </a:solidFill>
                  <a:prstDash val="solid"/>
                </a:ln>
                <a:solidFill>
                  <a:schemeClr val="accent6">
                    <a:lumMod val="75000"/>
                  </a:schemeClr>
                </a:solidFill>
                <a:effectLst>
                  <a:outerShdw blurRad="38100" dist="32000" dir="5400000" algn="tl">
                    <a:srgbClr val="000000">
                      <a:alpha val="30000"/>
                    </a:srgbClr>
                  </a:outerShdw>
                </a:effectLst>
              </a:rPr>
              <a:t>Thank You</a:t>
            </a:r>
          </a:p>
        </p:txBody>
      </p:sp>
      <p:sp>
        <p:nvSpPr>
          <p:cNvPr id="3" name="Slide Number Placeholder 2"/>
          <p:cNvSpPr>
            <a:spLocks noGrp="1"/>
          </p:cNvSpPr>
          <p:nvPr>
            <p:ph type="sldNum" sz="quarter" idx="12"/>
          </p:nvPr>
        </p:nvSpPr>
        <p:spPr/>
        <p:txBody>
          <a:bodyPr/>
          <a:lstStyle/>
          <a:p>
            <a:fld id="{D33C26C8-EAEF-C748-8978-D05A878A9E97}" type="slidenum">
              <a:rPr lang="en-US" smtClean="0"/>
              <a:pPr/>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48400" y="666750"/>
            <a:ext cx="2895600" cy="457200"/>
          </a:xfrm>
        </p:spPr>
        <p:txBody>
          <a:bodyPr/>
          <a:lstStyle/>
          <a:p>
            <a:r>
              <a:rPr lang="en-US" dirty="0"/>
              <a:t>Overview</a:t>
            </a:r>
          </a:p>
        </p:txBody>
      </p:sp>
      <p:sp>
        <p:nvSpPr>
          <p:cNvPr id="4" name="Slide Number Placeholder 3"/>
          <p:cNvSpPr>
            <a:spLocks noGrp="1"/>
          </p:cNvSpPr>
          <p:nvPr>
            <p:ph type="sldNum" sz="quarter" idx="12"/>
          </p:nvPr>
        </p:nvSpPr>
        <p:spPr/>
        <p:txBody>
          <a:bodyPr/>
          <a:lstStyle/>
          <a:p>
            <a:fld id="{D33C26C8-EAEF-C748-8978-D05A878A9E97}" type="slidenum">
              <a:rPr lang="en-US" smtClean="0"/>
              <a:pPr/>
              <a:t>4</a:t>
            </a:fld>
            <a:endParaRPr lang="en-US"/>
          </a:p>
        </p:txBody>
      </p:sp>
      <p:graphicFrame>
        <p:nvGraphicFramePr>
          <p:cNvPr id="6" name="Diagram 5"/>
          <p:cNvGraphicFramePr/>
          <p:nvPr>
            <p:extLst>
              <p:ext uri="{D42A27DB-BD31-4B8C-83A1-F6EECF244321}">
                <p14:modId xmlns:p14="http://schemas.microsoft.com/office/powerpoint/2010/main" val="2088607536"/>
              </p:ext>
            </p:extLst>
          </p:nvPr>
        </p:nvGraphicFramePr>
        <p:xfrm>
          <a:off x="1066800" y="641350"/>
          <a:ext cx="65532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7885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Benefits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365302"/>
              </p:ext>
            </p:extLst>
          </p:nvPr>
        </p:nvGraphicFramePr>
        <p:xfrm>
          <a:off x="-76200" y="819150"/>
          <a:ext cx="7467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33C26C8-EAEF-C748-8978-D05A878A9E97}" type="slidenum">
              <a:rPr lang="en-US" smtClean="0"/>
              <a:pPr/>
              <a:t>5</a:t>
            </a:fld>
            <a:endParaRPr lang="en-US"/>
          </a:p>
        </p:txBody>
      </p:sp>
    </p:spTree>
    <p:extLst>
      <p:ext uri="{BB962C8B-B14F-4D97-AF65-F5344CB8AC3E}">
        <p14:creationId xmlns:p14="http://schemas.microsoft.com/office/powerpoint/2010/main" val="3157685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Benefits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6559257"/>
              </p:ext>
            </p:extLst>
          </p:nvPr>
        </p:nvGraphicFramePr>
        <p:xfrm>
          <a:off x="381000" y="590550"/>
          <a:ext cx="7772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33C26C8-EAEF-C748-8978-D05A878A9E97}" type="slidenum">
              <a:rPr lang="en-US" smtClean="0"/>
              <a:pPr/>
              <a:t>6</a:t>
            </a:fld>
            <a:endParaRPr lang="en-US"/>
          </a:p>
        </p:txBody>
      </p:sp>
    </p:spTree>
    <p:extLst>
      <p:ext uri="{BB962C8B-B14F-4D97-AF65-F5344CB8AC3E}">
        <p14:creationId xmlns:p14="http://schemas.microsoft.com/office/powerpoint/2010/main" val="1865489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0" y="438150"/>
            <a:ext cx="3200400" cy="914400"/>
          </a:xfrm>
        </p:spPr>
        <p:txBody>
          <a:bodyPr/>
          <a:lstStyle/>
          <a:p>
            <a:r>
              <a:rPr lang="en-US" dirty="0"/>
              <a:t>Focused Industry</a:t>
            </a:r>
          </a:p>
        </p:txBody>
      </p:sp>
      <p:sp>
        <p:nvSpPr>
          <p:cNvPr id="4" name="Slide Number Placeholder 3"/>
          <p:cNvSpPr>
            <a:spLocks noGrp="1"/>
          </p:cNvSpPr>
          <p:nvPr>
            <p:ph type="sldNum" sz="quarter" idx="12"/>
          </p:nvPr>
        </p:nvSpPr>
        <p:spPr/>
        <p:txBody>
          <a:bodyPr/>
          <a:lstStyle/>
          <a:p>
            <a:fld id="{D33C26C8-EAEF-C748-8978-D05A878A9E97}" type="slidenum">
              <a:rPr lang="en-US" smtClean="0"/>
              <a:pPr/>
              <a:t>7</a:t>
            </a:fld>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914400" y="666750"/>
            <a:ext cx="6060034" cy="43910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31027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48400" y="666750"/>
            <a:ext cx="2895600" cy="457200"/>
          </a:xfrm>
        </p:spPr>
        <p:txBody>
          <a:bodyPr/>
          <a:lstStyle/>
          <a:p>
            <a:r>
              <a:rPr lang="en-US" dirty="0"/>
              <a:t>Salient Features</a:t>
            </a:r>
          </a:p>
        </p:txBody>
      </p:sp>
      <p:sp>
        <p:nvSpPr>
          <p:cNvPr id="3" name="Slide Number Placeholder 2"/>
          <p:cNvSpPr>
            <a:spLocks noGrp="1"/>
          </p:cNvSpPr>
          <p:nvPr>
            <p:ph type="sldNum" sz="quarter" idx="12"/>
          </p:nvPr>
        </p:nvSpPr>
        <p:spPr/>
        <p:txBody>
          <a:bodyPr/>
          <a:lstStyle/>
          <a:p>
            <a:fld id="{D33C26C8-EAEF-C748-8978-D05A878A9E97}" type="slidenum">
              <a:rPr lang="en-US" smtClean="0"/>
              <a:pPr/>
              <a:t>8</a:t>
            </a:fld>
            <a:endParaRPr lang="en-US"/>
          </a:p>
        </p:txBody>
      </p:sp>
      <p:graphicFrame>
        <p:nvGraphicFramePr>
          <p:cNvPr id="7" name="Diagram 6"/>
          <p:cNvGraphicFramePr/>
          <p:nvPr>
            <p:extLst>
              <p:ext uri="{D42A27DB-BD31-4B8C-83A1-F6EECF244321}">
                <p14:modId xmlns:p14="http://schemas.microsoft.com/office/powerpoint/2010/main" val="1082200878"/>
              </p:ext>
            </p:extLst>
          </p:nvPr>
        </p:nvGraphicFramePr>
        <p:xfrm>
          <a:off x="457200" y="819150"/>
          <a:ext cx="6223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5160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48400" y="666750"/>
            <a:ext cx="2895600" cy="457200"/>
          </a:xfrm>
        </p:spPr>
        <p:txBody>
          <a:bodyPr/>
          <a:lstStyle/>
          <a:p>
            <a:r>
              <a:rPr lang="en-US" dirty="0"/>
              <a:t>Salient Features</a:t>
            </a:r>
          </a:p>
        </p:txBody>
      </p:sp>
      <p:sp>
        <p:nvSpPr>
          <p:cNvPr id="3" name="Slide Number Placeholder 2"/>
          <p:cNvSpPr>
            <a:spLocks noGrp="1"/>
          </p:cNvSpPr>
          <p:nvPr>
            <p:ph type="sldNum" sz="quarter" idx="12"/>
          </p:nvPr>
        </p:nvSpPr>
        <p:spPr/>
        <p:txBody>
          <a:bodyPr/>
          <a:lstStyle/>
          <a:p>
            <a:fld id="{D33C26C8-EAEF-C748-8978-D05A878A9E97}" type="slidenum">
              <a:rPr lang="en-US" smtClean="0"/>
              <a:pPr/>
              <a:t>9</a:t>
            </a:fld>
            <a:endParaRPr lang="en-US"/>
          </a:p>
        </p:txBody>
      </p:sp>
      <p:graphicFrame>
        <p:nvGraphicFramePr>
          <p:cNvPr id="5" name="Diagram 4"/>
          <p:cNvGraphicFramePr/>
          <p:nvPr>
            <p:extLst>
              <p:ext uri="{D42A27DB-BD31-4B8C-83A1-F6EECF244321}">
                <p14:modId xmlns:p14="http://schemas.microsoft.com/office/powerpoint/2010/main" val="3644786935"/>
              </p:ext>
            </p:extLst>
          </p:nvPr>
        </p:nvGraphicFramePr>
        <p:xfrm>
          <a:off x="254000" y="742950"/>
          <a:ext cx="6223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3803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uman Resource &amp;amp; Payroll Management  &amp;quot;&quot;/&gt;&lt;property id=&quot;20307&quot; value=&quot;325&quot;/&gt;&lt;/object&gt;&lt;object type=&quot;3&quot; unique_id=&quot;10005&quot;&gt;&lt;property id=&quot;20148&quot; value=&quot;5&quot;/&gt;&lt;property id=&quot;20300&quot; value=&quot;Slide 2 - &amp;quot;Introduction&amp;quot;&quot;/&gt;&lt;property id=&quot;20307&quot; value=&quot;293&quot;/&gt;&lt;/object&gt;&lt;object type=&quot;3&quot; unique_id=&quot;10006&quot;&gt;&lt;property id=&quot;20148&quot; value=&quot;5&quot;/&gt;&lt;property id=&quot;20300&quot; value=&quot;Slide 3 - &amp;quot;Modules&amp;quot;&quot;/&gt;&lt;property id=&quot;20307&quot; value=&quot;315&quot;/&gt;&lt;/object&gt;&lt;object type=&quot;3&quot; unique_id=&quot;10007&quot;&gt;&lt;property id=&quot;20148&quot; value=&quot;5&quot;/&gt;&lt;property id=&quot;20300&quot; value=&quot;Slide 4&quot;/&gt;&lt;property id=&quot;20307&quot; value=&quot;294&quot;/&gt;&lt;/object&gt;&lt;object type=&quot;3&quot; unique_id=&quot;10008&quot;&gt;&lt;property id=&quot;20148&quot; value=&quot;5&quot;/&gt;&lt;property id=&quot;20300&quot; value=&quot;Slide 5 - &amp;quot;Benefits&amp;quot;&quot;/&gt;&lt;property id=&quot;20307&quot; value=&quot;311&quot;/&gt;&lt;/object&gt;&lt;object type=&quot;3&quot; unique_id=&quot;10024&quot;&gt;&lt;property id=&quot;20148&quot; value=&quot;5&quot;/&gt;&lt;property id=&quot;20300&quot; value=&quot;Slide 18 - &amp;quot;Reports&amp;quot;&quot;/&gt;&lt;property id=&quot;20307&quot; value=&quot;306&quot;/&gt;&lt;/object&gt;&lt;object type=&quot;3&quot; unique_id=&quot;10027&quot;&gt;&lt;property id=&quot;20148&quot; value=&quot;5&quot;/&gt;&lt;property id=&quot;20300&quot; value=&quot;Slide 23&quot;/&gt;&lt;property id=&quot;20307&quot; value=&quot;321&quot;/&gt;&lt;/object&gt;&lt;object type=&quot;3&quot; unique_id=&quot;10028&quot;&gt;&lt;property id=&quot;20148&quot; value=&quot;5&quot;/&gt;&lt;property id=&quot;20300&quot; value=&quot;Slide 24&quot;/&gt;&lt;property id=&quot;20307&quot; value=&quot;323&quot;/&gt;&lt;/object&gt;&lt;object type=&quot;3&quot; unique_id=&quot;12226&quot;&gt;&lt;property id=&quot;20148&quot; value=&quot;5&quot;/&gt;&lt;property id=&quot;20300&quot; value=&quot;Slide 16 - &amp;quot;Technology&amp;quot;&quot;/&gt;&lt;property id=&quot;20307&quot; value=&quot;334&quot;/&gt;&lt;/object&gt;&lt;object type=&quot;3&quot; unique_id=&quot;12227&quot;&gt;&lt;property id=&quot;20148&quot; value=&quot;5&quot;/&gt;&lt;property id=&quot;20300&quot; value=&quot;Slide 17 - &amp;quot;Technology&amp;quot;&quot;/&gt;&lt;property id=&quot;20307&quot; value=&quot;335&quot;/&gt;&lt;/object&gt;&lt;object type=&quot;3&quot; unique_id=&quot;12228&quot;&gt;&lt;property id=&quot;20148&quot; value=&quot;5&quot;/&gt;&lt;property id=&quot;20300&quot; value=&quot;Slide 6&quot;/&gt;&lt;property id=&quot;20307&quot; value=&quot;345&quot;/&gt;&lt;/object&gt;&lt;object type=&quot;3&quot; unique_id=&quot;12229&quot;&gt;&lt;property id=&quot;20148&quot; value=&quot;5&quot;/&gt;&lt;property id=&quot;20300&quot; value=&quot;Slide 7&quot;/&gt;&lt;property id=&quot;20307&quot; value=&quot;346&quot;/&gt;&lt;/object&gt;&lt;object type=&quot;3&quot; unique_id=&quot;12230&quot;&gt;&lt;property id=&quot;20148&quot; value=&quot;5&quot;/&gt;&lt;property id=&quot;20300&quot; value=&quot;Slide 8&quot;/&gt;&lt;property id=&quot;20307&quot; value=&quot;336&quot;/&gt;&lt;/object&gt;&lt;object type=&quot;3&quot; unique_id=&quot;12231&quot;&gt;&lt;property id=&quot;20148&quot; value=&quot;5&quot;/&gt;&lt;property id=&quot;20300&quot; value=&quot;Slide 9 - &amp;quot;Time &amp;amp; Attendance &amp;quot;&quot;/&gt;&lt;property id=&quot;20307&quot; value=&quot;347&quot;/&gt;&lt;/object&gt;&lt;object type=&quot;3&quot; unique_id=&quot;12232&quot;&gt;&lt;property id=&quot;20148&quot; value=&quot;5&quot;/&gt;&lt;property id=&quot;20300&quot; value=&quot;Slide 10&quot;/&gt;&lt;property id=&quot;20307&quot; value=&quot;337&quot;/&gt;&lt;/object&gt;&lt;object type=&quot;3&quot; unique_id=&quot;12233&quot;&gt;&lt;property id=&quot;20148&quot; value=&quot;5&quot;/&gt;&lt;property id=&quot;20300&quot; value=&quot;Slide 11 - &amp;quot;Leave Management&amp;quot;&quot;/&gt;&lt;property id=&quot;20307&quot; value=&quot;348&quot;/&gt;&lt;/object&gt;&lt;object type=&quot;3&quot; unique_id=&quot;12234&quot;&gt;&lt;property id=&quot;20148&quot; value=&quot;5&quot;/&gt;&lt;property id=&quot;20300&quot; value=&quot;Slide 12&quot;/&gt;&lt;property id=&quot;20307&quot; value=&quot;339&quot;/&gt;&lt;/object&gt;&lt;object type=&quot;3&quot; unique_id=&quot;12235&quot;&gt;&lt;property id=&quot;20148&quot; value=&quot;5&quot;/&gt;&lt;property id=&quot;20300&quot; value=&quot;Slide 13 - &amp;quot;Payroll Management&amp;quot;&quot;/&gt;&lt;property id=&quot;20307&quot; value=&quot;349&quot;/&gt;&lt;/object&gt;&lt;object type=&quot;3&quot; unique_id=&quot;12236&quot;&gt;&lt;property id=&quot;20148&quot; value=&quot;5&quot;/&gt;&lt;property id=&quot;20300&quot; value=&quot;Slide 14&quot;/&gt;&lt;property id=&quot;20307&quot; value=&quot;338&quot;/&gt;&lt;/object&gt;&lt;object type=&quot;3&quot; unique_id=&quot;12237&quot;&gt;&lt;property id=&quot;20148&quot; value=&quot;5&quot;/&gt;&lt;property id=&quot;20300&quot; value=&quot;Slide 15 - &amp;quot;Reports&amp;quot;&quot;/&gt;&lt;property id=&quot;20307&quot; value=&quot;350&quot;/&gt;&lt;/object&gt;&lt;object type=&quot;3&quot; unique_id=&quot;12238&quot;&gt;&lt;property id=&quot;20148&quot; value=&quot;5&quot;/&gt;&lt;property id=&quot;20300&quot; value=&quot;Slide 19 - &amp;quot;Milestones&amp;quot;&quot;/&gt;&lt;property id=&quot;20307&quot; value=&quot;344&quot;/&gt;&lt;/object&gt;&lt;object type=&quot;3&quot; unique_id=&quot;12239&quot;&gt;&lt;property id=&quot;20148&quot; value=&quot;5&quot;/&gt;&lt;property id=&quot;20300&quot; value=&quot;Slide 20 - &amp;quot;Support&amp;quot;&quot;/&gt;&lt;property id=&quot;20307&quot; value=&quot;351&quot;/&gt;&lt;/object&gt;&lt;object type=&quot;3&quot; unique_id=&quot;12240&quot;&gt;&lt;property id=&quot;20148&quot; value=&quot;5&quot;/&gt;&lt;property id=&quot;20300&quot; value=&quot;Slide 21 - &amp;quot;Training&amp;quot;&quot;/&gt;&lt;property id=&quot;20307&quot; value=&quot;352&quot;/&gt;&lt;/object&gt;&lt;object type=&quot;3&quot; unique_id=&quot;12241&quot;&gt;&lt;property id=&quot;20148&quot; value=&quot;5&quot;/&gt;&lt;property id=&quot;20300&quot; value=&quot;Slide 22 - &amp;quot;Additional&amp;quot;&quot;/&gt;&lt;property id=&quot;20307&quot; value=&quot;34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7075</TotalTime>
  <Words>866</Words>
  <Application>Microsoft Office PowerPoint</Application>
  <PresentationFormat>On-screen Show (16:9)</PresentationFormat>
  <Paragraphs>269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Dotum</vt:lpstr>
      <vt:lpstr>Arial</vt:lpstr>
      <vt:lpstr>Calibri</vt:lpstr>
      <vt:lpstr>Cambria</vt:lpstr>
      <vt:lpstr>Office Theme</vt:lpstr>
      <vt:lpstr>Centroid LC Management System </vt:lpstr>
      <vt:lpstr>Agenda</vt:lpstr>
      <vt:lpstr>Introduction</vt:lpstr>
      <vt:lpstr>Overview</vt:lpstr>
      <vt:lpstr>Key Benefits</vt:lpstr>
      <vt:lpstr>Key Benefits</vt:lpstr>
      <vt:lpstr>Focused Industry</vt:lpstr>
      <vt:lpstr>Salient Features</vt:lpstr>
      <vt:lpstr>Salient Features</vt:lpstr>
      <vt:lpstr>Work Order &amp; Style Processing Features</vt:lpstr>
      <vt:lpstr>PI / Indent Processing Features</vt:lpstr>
      <vt:lpstr>Import LC Processing Features </vt:lpstr>
      <vt:lpstr>Import LC Processing Features </vt:lpstr>
      <vt:lpstr>Sales Contract Processing Features</vt:lpstr>
      <vt:lpstr>Sales Contract Processing Features</vt:lpstr>
      <vt:lpstr>Export LC Processing Features</vt:lpstr>
      <vt:lpstr>Export LC Processing Features</vt:lpstr>
      <vt:lpstr>Indenting Process Features</vt:lpstr>
      <vt:lpstr>Management Report</vt:lpstr>
      <vt:lpstr>Management Report</vt:lpstr>
      <vt:lpstr>3 Tier Architecture</vt:lpstr>
      <vt:lpstr>Technical Requirement</vt:lpstr>
      <vt:lpstr>Technical Requirement</vt:lpstr>
      <vt:lpstr>Browser Preference </vt:lpstr>
      <vt:lpstr>Project Implementation</vt:lpstr>
      <vt:lpstr>Deliverables</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Humaid</dc:creator>
  <cp:lastModifiedBy>PrismERP</cp:lastModifiedBy>
  <cp:revision>925</cp:revision>
  <cp:lastPrinted>2014-02-23T14:52:02Z</cp:lastPrinted>
  <dcterms:created xsi:type="dcterms:W3CDTF">2010-02-08T14:56:27Z</dcterms:created>
  <dcterms:modified xsi:type="dcterms:W3CDTF">2018-08-09T12:17:29Z</dcterms:modified>
</cp:coreProperties>
</file>